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51610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874217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941870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002658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762735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571626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559570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434991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715920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613760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391645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05232-E8FA-40BD-A4F3-E5A0B517A6C8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BA51E-22FD-48EB-B636-D0FF35206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476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genaromat.ru/igry-i-razvlecheniya/pravila-igry-v-shaxmaty.html" TargetMode="External"/><Relationship Id="rId2" Type="http://schemas.openxmlformats.org/officeDocument/2006/relationships/hyperlink" Target="http://levico.ru/kak-xodyat-figury-v-shaxmatax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4145" y="-1812758"/>
            <a:ext cx="10515600" cy="3904749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Как появились шахматы</a:t>
            </a:r>
            <a:endParaRPr lang="ru-RU" sz="72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9529011" y="4812632"/>
            <a:ext cx="1818438" cy="127701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Автор: Попова Е.В.</a:t>
            </a:r>
          </a:p>
          <a:p>
            <a:r>
              <a:rPr lang="ru-RU" dirty="0" smtClean="0"/>
              <a:t>МБОУ СОШ № 8 </a:t>
            </a:r>
          </a:p>
        </p:txBody>
      </p:sp>
      <p:pic>
        <p:nvPicPr>
          <p:cNvPr id="21506" name="Picture 2" descr="https://pp.userapi.com/c851332/v851332517/d3469/m3y_sSORIb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263" y="2091991"/>
            <a:ext cx="4292204" cy="450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6367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 rot="10800000" flipV="1">
            <a:off x="6240378" y="2611299"/>
            <a:ext cx="5662862" cy="1533775"/>
          </a:xfrm>
        </p:spPr>
        <p:txBody>
          <a:bodyPr>
            <a:noAutofit/>
          </a:bodyPr>
          <a:lstStyle/>
          <a:p>
            <a:r>
              <a:rPr lang="ru-RU" sz="3200" dirty="0"/>
              <a:t>Мудрец рассказал об этой игре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err="1"/>
              <a:t>Баграму</a:t>
            </a:r>
            <a:r>
              <a:rPr lang="ru-RU" sz="3200" dirty="0"/>
              <a:t> очень понравились шахматы</a:t>
            </a:r>
            <a:r>
              <a:rPr lang="ru-RU" sz="3200" dirty="0" smtClean="0"/>
              <a:t>. </a:t>
            </a:r>
            <a:br>
              <a:rPr lang="ru-RU" sz="3200" dirty="0" smtClean="0"/>
            </a:br>
            <a:r>
              <a:rPr lang="ru-RU" sz="3200" dirty="0" smtClean="0"/>
              <a:t>С </a:t>
            </a:r>
            <a:r>
              <a:rPr lang="ru-RU" sz="3200" dirty="0"/>
              <a:t>тех пор в Индии </a:t>
            </a:r>
            <a:r>
              <a:rPr lang="ru-RU" sz="3200" dirty="0" smtClean="0"/>
              <a:t>перестали идти  </a:t>
            </a:r>
            <a:r>
              <a:rPr lang="ru-RU" sz="3200" dirty="0"/>
              <a:t>войны. Велел Баграм своим </a:t>
            </a:r>
            <a:r>
              <a:rPr lang="ru-RU" sz="3200" dirty="0" err="1"/>
              <a:t>подданым</a:t>
            </a:r>
            <a:r>
              <a:rPr lang="ru-RU" sz="3200" dirty="0"/>
              <a:t> научиться этой игре и теперь вел бои на шахматной доске.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Захотел </a:t>
            </a:r>
            <a:r>
              <a:rPr lang="ru-RU" sz="3200" dirty="0"/>
              <a:t>он отблагодарить мудреца и спросил его</a:t>
            </a:r>
            <a:r>
              <a:rPr lang="ru-RU" sz="3200" dirty="0" smtClean="0"/>
              <a:t>, какую </a:t>
            </a:r>
            <a:r>
              <a:rPr lang="ru-RU" sz="3200" dirty="0"/>
              <a:t>бы он хотел получить награду.</a:t>
            </a:r>
          </a:p>
        </p:txBody>
      </p:sp>
      <p:pic>
        <p:nvPicPr>
          <p:cNvPr id="8194" name="Picture 2" descr="ÐÑÐ´ÑÐµÑ ÑÐ°ÑÑÐºÐ°Ð·Ð°Ð» Ð¾Ð± ÑÑÐ¾Ð¹ Ð¸Ð³ÑÐµ. ÐÐ°Ð³ÑÐ°Ð¼Ñ Ð¾ÑÐµÐ½Ñ Ð¿Ð¾Ð½ÑÐ°Ð²Ð¸Ð»Ð¸ÑÑ ÑÐ°ÑÐ¼Ð°ÑÑ.Ð¡ ÑÐµÑ Ð¿Ð¾Ñ Ð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6" t="23234" r="27035" b="22319"/>
          <a:stretch/>
        </p:blipFill>
        <p:spPr bwMode="auto">
          <a:xfrm>
            <a:off x="208547" y="1077469"/>
            <a:ext cx="5823285" cy="460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427057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09600" y="3978442"/>
            <a:ext cx="98338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383838"/>
                </a:solidFill>
                <a:effectLst/>
                <a:latin typeface="Open Sans"/>
              </a:rPr>
              <a:t>Мудрец велел положить на первую клетку шахматной доски одно пшеничное зернышко, на вторую два зернышка, на третью четыре, и на каждую последующую клетку в 2 раза зерна больше. Вот так ты ценишь мою щедрость – обиделся Баграм. Хорошо, я дам тебе столько зерен, сколько ты просишь. Когда слуги подсчитали, оказалось что зерна нужно было столько много, больше чем песчинок в пустыне.</a:t>
            </a:r>
            <a:endParaRPr lang="ru-RU" sz="2400" dirty="0"/>
          </a:p>
        </p:txBody>
      </p:sp>
      <p:pic>
        <p:nvPicPr>
          <p:cNvPr id="9218" name="Picture 2" descr="ÐÑÐ´ÑÐµÑ Ð²ÐµÐ»ÐµÐ» Ð¿Ð¾Ð»Ð¾Ð¶Ð¸ÑÑ Ð½Ð° Ð¿ÐµÑÐ²ÑÑ ÐºÐ»ÐµÑÐºÑ ÑÐ°ÑÐ¼Ð°ÑÐ½Ð¾Ð¹ Ð´Ð¾ÑÐºÐ¸ Ð¾Ð´Ð½Ð¾ Ð¿ÑÐµÐ½Ð¸ÑÐ½Ð¾Ðµ Ð·ÐµÑÐ½ÑÑ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4" t="21998" r="12365" b="17964"/>
          <a:stretch/>
        </p:blipFill>
        <p:spPr bwMode="auto">
          <a:xfrm>
            <a:off x="2515383" y="0"/>
            <a:ext cx="6548406" cy="402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621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2947" y="256674"/>
            <a:ext cx="10796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 smtClean="0">
                <a:solidFill>
                  <a:srgbClr val="383838"/>
                </a:solidFill>
                <a:effectLst/>
                <a:latin typeface="Open Sans"/>
              </a:rPr>
              <a:t>Вот такая легенда. С тех пор в шахматы играют и взрослые и дети.</a:t>
            </a:r>
            <a:endParaRPr lang="ru-RU" sz="3200" dirty="0"/>
          </a:p>
        </p:txBody>
      </p:sp>
      <p:pic>
        <p:nvPicPr>
          <p:cNvPr id="10242" name="Picture 2" descr="ÐÐ¾Ñ ÑÐ°ÐºÐ°Ñ Ð»ÐµÐ³ÐµÐ½Ð´Ð°. Ð¡ ÑÐµÑ Ð¿Ð¾Ñ Ð² ÑÐ°ÑÐ¼Ð°ÑÑ Ð¸Ð³ÑÐ°ÑÑ Ð¸ Ð²Ð·ÑÐ¾ÑÐ»ÑÐµ Ð¸ Ð´ÐµÑÐ¸.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5" r="2586"/>
          <a:stretch/>
        </p:blipFill>
        <p:spPr bwMode="auto">
          <a:xfrm>
            <a:off x="1507957" y="1843846"/>
            <a:ext cx="8791074" cy="417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2756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levico.ru/wp-content/uploads/2017/10/%D0%B9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011" y="0"/>
            <a:ext cx="89194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1789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Ñ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516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7095" y="612844"/>
            <a:ext cx="4267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Пешка</a:t>
            </a:r>
          </a:p>
          <a:p>
            <a:r>
              <a:rPr lang="ru-RU" sz="3600" dirty="0" smtClean="0"/>
              <a:t>Пешка, единственная фигура, которая ходит только вперед, назад ходить не может. Номинальная стоимость пешки 1 очко.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531976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Ð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462" y="151179"/>
            <a:ext cx="515753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b="1" i="0" dirty="0" smtClean="0">
                <a:solidFill>
                  <a:srgbClr val="222222"/>
                </a:solidFill>
                <a:effectLst/>
                <a:latin typeface="Righteous"/>
              </a:rPr>
              <a:t>Конь</a:t>
            </a:r>
          </a:p>
          <a:p>
            <a:pPr fontAlgn="base"/>
            <a:r>
              <a:rPr lang="ru-RU" sz="28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Конь ходит по необычной траектории, напоминающей букву «Г» – передвигается на 2 клетки вперед и одну клетку в сторону. Из всех фигур только конь может перепрыгивать через свои и чужие фигуры. Конь может атаковать любую фигуру противника, находясь в недосягаемости для них. При ударе конь занимает место сбитой фигуры. Номинальная стоимость коня 3 очка. </a:t>
            </a:r>
            <a:endParaRPr lang="ru-RU" sz="2800" b="0" i="0" dirty="0">
              <a:solidFill>
                <a:srgbClr val="222222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4152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32671"/>
            <a:ext cx="533399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i="0" dirty="0" smtClean="0">
                <a:solidFill>
                  <a:srgbClr val="222222"/>
                </a:solidFill>
                <a:effectLst/>
                <a:latin typeface="Righteous"/>
              </a:rPr>
              <a:t>Слон</a:t>
            </a:r>
          </a:p>
          <a:p>
            <a:pPr fontAlgn="base"/>
            <a:r>
              <a:rPr lang="ru-RU" sz="24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Слон – сильная, дальнобойная фигура. Номинальная стоимость слона составляет 3 очка, и по силе он примерно равен коню. Это сравнение несколько условное, так как в открытой позиции слон может оказаться сильнее коня, а в закрытой – конь часто бывает сильнее слона. Конь и слон относят в шахматах к «легким фигурам».</a:t>
            </a:r>
          </a:p>
          <a:p>
            <a:pPr fontAlgn="base"/>
            <a:r>
              <a:rPr lang="ru-RU" sz="24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Слон ходит и наносит удары во все стороны по диагонали на любое число клеток, как показано на рисунке. Слона, который ходит по белым клеткам, называют </a:t>
            </a:r>
            <a:r>
              <a:rPr lang="ru-RU" sz="2400" b="0" i="0" dirty="0" err="1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белопольным</a:t>
            </a:r>
            <a:r>
              <a:rPr lang="ru-RU" sz="24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, а по черным – </a:t>
            </a:r>
            <a:r>
              <a:rPr lang="ru-RU" sz="2400" b="0" i="0" dirty="0" err="1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чернопольным</a:t>
            </a:r>
            <a:r>
              <a:rPr lang="ru-RU" sz="24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.</a:t>
            </a:r>
            <a:endParaRPr lang="ru-RU" sz="2400" b="0" i="0" dirty="0">
              <a:solidFill>
                <a:srgbClr val="222222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64312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Ð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2504" y="438561"/>
            <a:ext cx="514149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600" b="1" i="0" dirty="0" smtClean="0">
                <a:solidFill>
                  <a:srgbClr val="222222"/>
                </a:solidFill>
                <a:effectLst/>
                <a:latin typeface="Righteous"/>
              </a:rPr>
              <a:t>Ладья</a:t>
            </a:r>
          </a:p>
          <a:p>
            <a:pPr fontAlgn="base"/>
            <a:r>
              <a:rPr lang="ru-RU" sz="36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Ладья, как и ферзь, считаются тяжелой фигурой. Ее номинальная стоимость 5 очков. Ладья ходит и бьет по вертикали и горизонтали на любое число клеток.</a:t>
            </a:r>
            <a:endParaRPr lang="ru-RU" sz="3600" b="0" i="0" dirty="0">
              <a:solidFill>
                <a:srgbClr val="222222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6765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Ñ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462" y="566678"/>
            <a:ext cx="497305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i="0" dirty="0" smtClean="0">
                <a:solidFill>
                  <a:srgbClr val="222222"/>
                </a:solidFill>
                <a:effectLst/>
                <a:latin typeface="Righteous"/>
              </a:rPr>
              <a:t>Ферзь</a:t>
            </a:r>
          </a:p>
          <a:p>
            <a:pPr fontAlgn="base"/>
            <a:r>
              <a:rPr lang="ru-RU" sz="24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Ферзь – сильнейшая фигура в шахматах, с номинальной стоимостью в 10 очков. Ферзь ходит во все стороны по вертикали, горизонтали и диагонали на любое число клеток доски. Ферзь – важная фигура. Он сильный и мобильный, эффективен в нападении и защите. Ферзя надо оберегать от ударов фигур противника. Потеря ферзя или размен его на фигуру меньшего достоинства оставляют мало шансов на победу.</a:t>
            </a:r>
            <a:endParaRPr lang="ru-RU" sz="2400" b="0" i="0" dirty="0">
              <a:solidFill>
                <a:srgbClr val="222222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5887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Ñ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315" y="120314"/>
            <a:ext cx="6737685" cy="673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0632" y="387749"/>
            <a:ext cx="5213683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i="0" dirty="0" smtClean="0">
                <a:solidFill>
                  <a:srgbClr val="222222"/>
                </a:solidFill>
                <a:effectLst/>
                <a:latin typeface="Righteous"/>
              </a:rPr>
              <a:t>Король</a:t>
            </a:r>
          </a:p>
          <a:p>
            <a:pPr fontAlgn="base"/>
            <a:r>
              <a:rPr lang="ru-RU" sz="24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Король – самая главная фигура в шахматах и не имеет номинальной стоимости.</a:t>
            </a:r>
          </a:p>
          <a:p>
            <a:pPr fontAlgn="base"/>
            <a:r>
              <a:rPr lang="ru-RU" sz="24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 Партия проиграна, когда погибает король – получит мат. </a:t>
            </a:r>
          </a:p>
          <a:p>
            <a:pPr fontAlgn="base"/>
            <a:r>
              <a:rPr lang="ru-RU" sz="24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Короля нельзя держать под боем фигур противника. Ему нужна постоянная защита. Как и ферзь, король ходит и наносит удары по вертикали, горизонтали и диагонали, но только на одну клетку в любую сторону. Король не может подойти к королю противника близко, поэтому между королями всегда должно быть 1  поле.</a:t>
            </a:r>
            <a:endParaRPr lang="ru-RU" sz="2400" b="0" i="0" dirty="0">
              <a:solidFill>
                <a:srgbClr val="222222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4606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 rotWithShape="1">
          <a:blip r:embed="rId2"/>
          <a:srcRect l="2733" t="13394" r="7080" b="6750"/>
          <a:stretch/>
        </p:blipFill>
        <p:spPr>
          <a:xfrm>
            <a:off x="0" y="0"/>
            <a:ext cx="12192000" cy="674932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2716" y="208548"/>
            <a:ext cx="110643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В одной далекой стране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983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958" y="-16042"/>
            <a:ext cx="6874042" cy="6874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8758" y="420157"/>
            <a:ext cx="4876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Шах</a:t>
            </a:r>
            <a:r>
              <a:rPr lang="ru-RU" sz="32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 – такое положение, когда король стоит под ударом фигуры противника. Короля нельзя оставлять под шахом. Необходимо уйти на другое поле, защититься своей фигурой или просто побить фигуру противника, объявившую шах.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551923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4588" y="418237"/>
            <a:ext cx="4892843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6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Партия заканчивается, когда король получает </a:t>
            </a:r>
            <a:r>
              <a:rPr lang="ru-RU" sz="3600" b="1" i="0" u="sng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мат</a:t>
            </a:r>
            <a:r>
              <a:rPr lang="ru-RU" sz="36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. Это значит, что король находится под ударом (шахом) и уйти ему некуда – свободные поля находятся под ударом фигур противника.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366112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Ð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2506" y="465222"/>
            <a:ext cx="49730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Любопытная ситуация в игре – </a:t>
            </a:r>
            <a:r>
              <a:rPr lang="ru-RU" sz="3200" b="1" i="0" u="sng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пат</a:t>
            </a:r>
            <a:r>
              <a:rPr lang="ru-RU" sz="32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. Король не находится под шахом, но ходить ему некуда – все свободные поля находятся под ударом фигур противника. Другие фигуры тоже не имеют ходов.</a:t>
            </a:r>
          </a:p>
          <a:p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31847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178" y="433137"/>
            <a:ext cx="1126155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600" b="1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По принятой системе подсчета за победу насчитывается 1 очко, за ничью 0,5 очка, за поражение 0.</a:t>
            </a:r>
          </a:p>
          <a:p>
            <a:pPr algn="just" fontAlgn="base"/>
            <a:r>
              <a:rPr lang="ru-RU" sz="36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Некоторые фигуры имеют двойное название. До революции слона называли офицером, ладью – турой, ферзя – королевой. </a:t>
            </a:r>
            <a:r>
              <a:rPr lang="ru-RU" sz="3600" b="0" i="0" u="sng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Среди шахматистов эти названия не имеют распространения</a:t>
            </a:r>
            <a:r>
              <a:rPr lang="ru-RU" sz="3600" b="0" i="0" dirty="0" smtClean="0">
                <a:solidFill>
                  <a:srgbClr val="222222"/>
                </a:solidFill>
                <a:effectLst/>
                <a:latin typeface="Helvetica" panose="020B0604020202020204" pitchFamily="34" charset="0"/>
              </a:rPr>
              <a:t>, иногда их используют любители.</a:t>
            </a:r>
            <a:endParaRPr lang="ru-RU" sz="3600" b="0" i="0" dirty="0">
              <a:solidFill>
                <a:srgbClr val="222222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830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5431" y="946484"/>
            <a:ext cx="1031507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en-US" sz="4400" dirty="0" smtClean="0">
                <a:hlinkClick r:id="rId2"/>
              </a:rPr>
              <a:t>http://levico.ru/kak-xodyat-figury-v-shaxmatax/</a:t>
            </a:r>
            <a:endParaRPr lang="ru-RU" sz="4400" dirty="0" smtClean="0"/>
          </a:p>
          <a:p>
            <a:pPr marL="742950" indent="-742950">
              <a:buAutoNum type="arabicPeriod"/>
            </a:pPr>
            <a:r>
              <a:rPr lang="en-US" sz="4400" dirty="0" smtClean="0">
                <a:hlinkClick r:id="rId3"/>
              </a:rPr>
              <a:t>https://genaromat.ru/igry-i-razvlecheniya/pravila-igry-v-shaxmaty.htmlh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545431" y="481263"/>
            <a:ext cx="60997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Использованы Интернет ресурсы: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344004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 Ð ÑÑÑÐ°Ð½Ð° Ð½Ð°Ð·ÑÐ²Ð°ÐµÑÑÑ 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2" t="15984" r="3923" b="9232"/>
          <a:stretch/>
        </p:blipFill>
        <p:spPr bwMode="auto">
          <a:xfrm>
            <a:off x="-1" y="0"/>
            <a:ext cx="12192001" cy="683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6937" y="5454316"/>
            <a:ext cx="70384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А страна называется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6582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 2000 Ð»ÐµÑ Ð½Ð°Ð·Ð°Ð´ Ð¶Ð¸Ð»-Ð±ÑÐ» Ð¾Ð´Ð¸Ð½ ÑÐµÐ»Ð¾Ð²ÐµÐº. 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8" t="15557" r="7510" b="28441"/>
          <a:stretch/>
        </p:blipFill>
        <p:spPr bwMode="auto">
          <a:xfrm>
            <a:off x="0" y="-20444"/>
            <a:ext cx="12192001" cy="687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7937" y="465221"/>
            <a:ext cx="92164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2000 лет назад жил один человек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9378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3138" y="641684"/>
            <a:ext cx="5694946" cy="4684295"/>
          </a:xfrm>
        </p:spPr>
        <p:txBody>
          <a:bodyPr>
            <a:normAutofit/>
          </a:bodyPr>
          <a:lstStyle/>
          <a:p>
            <a:r>
              <a:rPr lang="ru-RU" dirty="0"/>
              <a:t>Звали его раджа -БАГРАМ, по-индийски «раджа» это король. Он очень любил воевать со своими соседями.</a:t>
            </a:r>
          </a:p>
        </p:txBody>
      </p:sp>
      <p:pic>
        <p:nvPicPr>
          <p:cNvPr id="3074" name="Picture 2" descr="ÐÐ²Ð°Ð»Ð¸ ÐµÐ³Ð¾ ÑÐ°Ð´Ð¶Ð° -ÐÐÐÐ ÐÐ, Ð¿Ð¾-Ð¸Ð½Ð´Ð¸Ð¹ÑÐºÐ¸ Â«ÑÐ°Ð´Ð¶Ð°Â» ÑÑÐ¾ ÐºÐ¾ÑÐ¾Ð»Ñ. ÐÐ½ Ð¾ÑÐµÐ½Ñ Ð»ÑÐ±Ð¸Ð» Ð²Ð¾ÐµÐ²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9" t="3760" r="32066"/>
          <a:stretch/>
        </p:blipFill>
        <p:spPr bwMode="auto">
          <a:xfrm>
            <a:off x="6753726" y="333679"/>
            <a:ext cx="5438274" cy="635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519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486274" y="2691230"/>
            <a:ext cx="3846094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Он воевал на </a:t>
            </a:r>
            <a:r>
              <a:rPr lang="ru-RU" dirty="0"/>
              <a:t>юге, востоке, западе, севере . Тем самым довел Индию до разорения. Мудрецы ломали голову над тем, как остановить войну.</a:t>
            </a:r>
          </a:p>
        </p:txBody>
      </p:sp>
      <p:pic>
        <p:nvPicPr>
          <p:cNvPr id="4098" name="Picture 2" descr="ÐÐ° ÑÐ³Ðµ, Ð²Ð¾ÑÑÐ¾ÐºÐµ, Ð·Ð°Ð¿Ð°Ð´Ðµ, ÑÐµÐ²ÐµÑÐµ . Ð¢ÐµÐ¼ ÑÐ°Ð¼ÑÐ¼ Ð´Ð¾Ð²ÐµÐ» ÐÐ½Ð´Ð¸Ñ Ð´Ð¾ ÑÐ°Ð·Ð¾ÑÐµÐ½Ð¸Ñ. ÐÑÐ´ÑÐµÑ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20718" r="13580" b="5547"/>
          <a:stretch/>
        </p:blipFill>
        <p:spPr bwMode="auto">
          <a:xfrm>
            <a:off x="1" y="1"/>
            <a:ext cx="83739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9008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7988967" y="365125"/>
            <a:ext cx="4203033" cy="5233570"/>
          </a:xfrm>
        </p:spPr>
        <p:txBody>
          <a:bodyPr>
            <a:normAutofit/>
          </a:bodyPr>
          <a:lstStyle/>
          <a:p>
            <a:r>
              <a:rPr lang="ru-RU" dirty="0"/>
              <a:t>Был мудрец у раджи </a:t>
            </a:r>
            <a:r>
              <a:rPr lang="ru-RU" dirty="0" err="1"/>
              <a:t>Баграма</a:t>
            </a:r>
            <a:r>
              <a:rPr lang="ru-RU" dirty="0"/>
              <a:t>. и придумал он …</a:t>
            </a:r>
          </a:p>
        </p:txBody>
      </p:sp>
      <p:pic>
        <p:nvPicPr>
          <p:cNvPr id="5122" name="Picture 2" descr=" ÐÑÐ» Ð¼ÑÐ´ÑÐµÑ Ñ ÑÐ°Ð´Ð¶Ð¸ ÐÐ°Ð³ÑÐ°Ð¼Ð°. Ð¸ Ð¿ÑÐ¸Ð´ÑÐ¼Ð°Ð» Ð¾Ð½ â¦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6" t="15248" r="18885" b="6348"/>
          <a:stretch/>
        </p:blipFill>
        <p:spPr bwMode="auto">
          <a:xfrm>
            <a:off x="0" y="-52543"/>
            <a:ext cx="7812505" cy="690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1476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ÐÐ³ÑÑÑÐµÑÐ½ÑÑ Ð²Ð¾Ð¹Ð½Ñ- Ð¨ÐÐ¥ÐÐÐ¢Ð« â¦â¦ 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7" t="6709" r="13029" b="13658"/>
          <a:stretch/>
        </p:blipFill>
        <p:spPr bwMode="auto">
          <a:xfrm>
            <a:off x="0" y="0"/>
            <a:ext cx="12192000" cy="685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72125" y="4229725"/>
            <a:ext cx="84060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chemeClr val="bg1"/>
                </a:solidFill>
                <a:latin typeface="Calibri Light" panose="020F0302020204030204"/>
              </a:rPr>
              <a:t>Игрушечную войну- ШАХМАТЫ ……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583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796463" y="2915820"/>
            <a:ext cx="4251158" cy="1325563"/>
          </a:xfrm>
        </p:spPr>
        <p:txBody>
          <a:bodyPr>
            <a:noAutofit/>
          </a:bodyPr>
          <a:lstStyle/>
          <a:p>
            <a:r>
              <a:rPr lang="ru-RU" sz="3600" dirty="0"/>
              <a:t>У каждого играющего есть своя армия-могучие </a:t>
            </a:r>
            <a:r>
              <a:rPr lang="ru-RU" sz="3600" b="1" dirty="0"/>
              <a:t>слоны, </a:t>
            </a:r>
            <a:r>
              <a:rPr lang="ru-RU" sz="3600" b="1" dirty="0" smtClean="0"/>
              <a:t>конница, советники,</a:t>
            </a:r>
            <a:br>
              <a:rPr lang="ru-RU" sz="3600" b="1" dirty="0" smtClean="0"/>
            </a:br>
            <a:r>
              <a:rPr lang="ru-RU" sz="3600" b="1" dirty="0" smtClean="0"/>
              <a:t>король, солдаты</a:t>
            </a:r>
            <a:r>
              <a:rPr lang="ru-RU" sz="3600" dirty="0"/>
              <a:t>.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И </a:t>
            </a:r>
            <a:r>
              <a:rPr lang="ru-RU" sz="3600" dirty="0"/>
              <a:t>побеждает тот, кто хитрее.</a:t>
            </a:r>
          </a:p>
        </p:txBody>
      </p:sp>
      <p:pic>
        <p:nvPicPr>
          <p:cNvPr id="7170" name="Picture 2" descr="Ð£ ÐºÐ°Ð¶Ð´Ð¾Ð³Ð¾ Ð¸Ð³ÑÐ°ÑÑÐµÐ³Ð¾ ÐµÑÑÑ ÑÐ²Ð¾Ñ Ð°ÑÐ¼Ð¸Ñ-Ð¼Ð¾Ð³ÑÑÐ¸Ðµ ÑÐ»Ð¾Ð½Ñ, ÐºÐ¾Ð½Ð½Ð¸ÑÐ°,ÑÐ¾Ð²ÐµÑÐ½Ð¸ÐºÐ¸,ÐºÐ¾ÑÐ¾Ð»Ñ,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3" t="20594" r="2038" b="11815"/>
          <a:stretch/>
        </p:blipFill>
        <p:spPr bwMode="auto">
          <a:xfrm>
            <a:off x="292513" y="558674"/>
            <a:ext cx="7359572" cy="603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490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685</Words>
  <Application>Microsoft Office PowerPoint</Application>
  <PresentationFormat>Широкоэкранный</PresentationFormat>
  <Paragraphs>40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Helvetica</vt:lpstr>
      <vt:lpstr>Open Sans</vt:lpstr>
      <vt:lpstr>Righteous</vt:lpstr>
      <vt:lpstr>Тема Office</vt:lpstr>
      <vt:lpstr>Как появились шахматы</vt:lpstr>
      <vt:lpstr>Презентация PowerPoint</vt:lpstr>
      <vt:lpstr> </vt:lpstr>
      <vt:lpstr>Презентация PowerPoint</vt:lpstr>
      <vt:lpstr>Звали его раджа -БАГРАМ, по-индийски «раджа» это король. Он очень любил воевать со своими соседями.</vt:lpstr>
      <vt:lpstr>Он воевал на юге, востоке, западе, севере . Тем самым довел Индию до разорения. Мудрецы ломали голову над тем, как остановить войну.</vt:lpstr>
      <vt:lpstr>Был мудрец у раджи Баграма. и придумал он …</vt:lpstr>
      <vt:lpstr>Презентация PowerPoint</vt:lpstr>
      <vt:lpstr>У каждого играющего есть своя армия-могучие слоны, конница, советники, король, солдаты.  И побеждает тот, кто хитрее.</vt:lpstr>
      <vt:lpstr>Мудрец рассказал об этой игре.  Баграму очень понравились шахматы.  С тех пор в Индии перестали идти  войны. Велел Баграм своим подданым научиться этой игре и теперь вел бои на шахматной доске.  Захотел он отблагодарить мудреца и спросил его, какую бы он хотел получить награду.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появились шахматы</dc:title>
  <dc:creator>Елена Попова</dc:creator>
  <cp:lastModifiedBy>1</cp:lastModifiedBy>
  <cp:revision>22</cp:revision>
  <dcterms:created xsi:type="dcterms:W3CDTF">2019-03-29T08:43:33Z</dcterms:created>
  <dcterms:modified xsi:type="dcterms:W3CDTF">2019-04-23T10:06:10Z</dcterms:modified>
</cp:coreProperties>
</file>