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2"/>
  </p:notesMasterIdLst>
  <p:sldIdLst>
    <p:sldId id="307" r:id="rId2"/>
    <p:sldId id="309" r:id="rId3"/>
    <p:sldId id="310" r:id="rId4"/>
    <p:sldId id="290" r:id="rId5"/>
    <p:sldId id="311" r:id="rId6"/>
    <p:sldId id="299" r:id="rId7"/>
    <p:sldId id="280" r:id="rId8"/>
    <p:sldId id="312" r:id="rId9"/>
    <p:sldId id="313" r:id="rId10"/>
    <p:sldId id="314" r:id="rId11"/>
    <p:sldId id="308" r:id="rId12"/>
    <p:sldId id="281" r:id="rId13"/>
    <p:sldId id="315" r:id="rId14"/>
    <p:sldId id="316" r:id="rId15"/>
    <p:sldId id="317" r:id="rId16"/>
    <p:sldId id="318" r:id="rId17"/>
    <p:sldId id="264" r:id="rId18"/>
    <p:sldId id="303" r:id="rId19"/>
    <p:sldId id="319" r:id="rId20"/>
    <p:sldId id="32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D8A543-DDBB-4DB5-9750-CBE5EAE818C5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F739F7-93E2-4A48-AFB1-2B3F080F75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862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10398-CE79-4744-959D-F05AB685EC51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F55E8-B5EC-4D96-A76F-19BAF6DDBC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10398-CE79-4744-959D-F05AB685EC51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F55E8-B5EC-4D96-A76F-19BAF6DDBC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10398-CE79-4744-959D-F05AB685EC51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F55E8-B5EC-4D96-A76F-19BAF6DDBC1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10398-CE79-4744-959D-F05AB685EC51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F55E8-B5EC-4D96-A76F-19BAF6DDBC1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10398-CE79-4744-959D-F05AB685EC51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F55E8-B5EC-4D96-A76F-19BAF6DDBC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10398-CE79-4744-959D-F05AB685EC51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F55E8-B5EC-4D96-A76F-19BAF6DDBC1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10398-CE79-4744-959D-F05AB685EC51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F55E8-B5EC-4D96-A76F-19BAF6DDBC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10398-CE79-4744-959D-F05AB685EC51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F55E8-B5EC-4D96-A76F-19BAF6DDBC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10398-CE79-4744-959D-F05AB685EC51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F55E8-B5EC-4D96-A76F-19BAF6DDBC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10398-CE79-4744-959D-F05AB685EC51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F55E8-B5EC-4D96-A76F-19BAF6DDBC1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10398-CE79-4744-959D-F05AB685EC51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F55E8-B5EC-4D96-A76F-19BAF6DDBC1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47010398-CE79-4744-959D-F05AB685EC51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95BF55E8-B5EC-4D96-A76F-19BAF6DDBC1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11" Type="http://schemas.openxmlformats.org/officeDocument/2006/relationships/image" Target="../media/image52.jpeg"/><Relationship Id="rId5" Type="http://schemas.openxmlformats.org/officeDocument/2006/relationships/image" Target="../media/image46.jpeg"/><Relationship Id="rId10" Type="http://schemas.openxmlformats.org/officeDocument/2006/relationships/image" Target="../media/image51.jpeg"/><Relationship Id="rId4" Type="http://schemas.openxmlformats.org/officeDocument/2006/relationships/image" Target="../media/image45.jpeg"/><Relationship Id="rId9" Type="http://schemas.openxmlformats.org/officeDocument/2006/relationships/image" Target="../media/image5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jpeg"/><Relationship Id="rId4" Type="http://schemas.openxmlformats.org/officeDocument/2006/relationships/image" Target="../media/image65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004048" y="338328"/>
            <a:ext cx="3816424" cy="6307039"/>
          </a:xfrm>
        </p:spPr>
        <p:txBody>
          <a:bodyPr>
            <a:normAutofit fontScale="92500" lnSpcReduction="20000"/>
          </a:bodyPr>
          <a:lstStyle/>
          <a:p>
            <a:pPr marL="0" indent="0" algn="ctr"/>
            <a:r>
              <a:rPr lang="ru-RU" b="1" i="1" dirty="0" smtClean="0"/>
              <a:t>муниципальный семинар</a:t>
            </a:r>
            <a:endParaRPr lang="ru-RU" dirty="0"/>
          </a:p>
          <a:p>
            <a:pPr marL="0" indent="0" algn="ctr"/>
            <a:r>
              <a:rPr lang="ru-RU" b="1" i="1" dirty="0"/>
              <a:t>«Сопровождение учащихся с ОВЗ в условиях реализации ФГОС. Современные образовательные технологии в обучении</a:t>
            </a:r>
            <a:r>
              <a:rPr lang="ru-RU" b="1" i="1" dirty="0" smtClean="0"/>
              <a:t>»</a:t>
            </a:r>
          </a:p>
          <a:p>
            <a:pPr marL="0" indent="0" algn="ctr"/>
            <a:endParaRPr lang="ru-RU" dirty="0"/>
          </a:p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«</a:t>
            </a:r>
            <a:r>
              <a:rPr lang="ru-RU" b="1" dirty="0">
                <a:solidFill>
                  <a:srgbClr val="FF0000"/>
                </a:solidFill>
              </a:rPr>
              <a:t>Организации инклюзивного пространства в образовательном  учреждении на примере волонтёрского отряда «Добрая Вишера</a:t>
            </a:r>
            <a:r>
              <a:rPr lang="ru-RU" b="1" dirty="0" smtClean="0">
                <a:solidFill>
                  <a:srgbClr val="FF0000"/>
                </a:solidFill>
              </a:rPr>
              <a:t>»</a:t>
            </a:r>
          </a:p>
          <a:p>
            <a:pPr marL="0" indent="0" algn="ctr"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ru-RU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dirty="0"/>
              <a:t>Педагог: Онопа И.Ф, учитель русского языка и  литературы МБОУ СОШ №</a:t>
            </a:r>
            <a:r>
              <a:rPr lang="ru-RU" dirty="0" smtClean="0"/>
              <a:t>1; </a:t>
            </a:r>
            <a:r>
              <a:rPr lang="ru-RU" dirty="0"/>
              <a:t>руководитель волонтерского отряда «Добрая Вишера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211" y="116632"/>
            <a:ext cx="5004048" cy="6384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7123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304"/>
    </mc:Choice>
    <mc:Fallback xmlns="">
      <p:transition spd="slow" advTm="15304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Фото с детсадом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372200" y="338328"/>
            <a:ext cx="2314600" cy="4458824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быстро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shahtinsk.gov.kz/files/images/0775641001501841298040820171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6264696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0434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173"/>
    </mc:Choice>
    <mc:Fallback xmlns="">
      <p:transition spd="slow" advTm="16173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507" y="643884"/>
            <a:ext cx="4248472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332656"/>
            <a:ext cx="4104456" cy="340068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Активные участники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5858" y="4581128"/>
            <a:ext cx="2623327" cy="19674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79077" y="24651"/>
            <a:ext cx="3744416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956884"/>
            <a:ext cx="2664296" cy="19982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26030" y="1811149"/>
            <a:ext cx="3798321" cy="2129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55118" y="3915269"/>
            <a:ext cx="4072050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07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878"/>
    </mc:Choice>
    <mc:Fallback xmlns="">
      <p:transition spd="slow" advTm="15878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0" y="138232"/>
            <a:ext cx="4390661" cy="842496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Совместная деятельность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C:\Users\COMP\Desktop\iAyg4xyYfL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0360" y="811177"/>
            <a:ext cx="2896862" cy="17386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377" y="858795"/>
            <a:ext cx="1573267" cy="26221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1152" y="3671935"/>
            <a:ext cx="3405294" cy="25539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74675" y="2680428"/>
            <a:ext cx="2063552" cy="15476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983" y="4734987"/>
            <a:ext cx="2806591" cy="21049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3688" y="3425105"/>
            <a:ext cx="2042856" cy="15321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06114" y="4666343"/>
            <a:ext cx="2770503" cy="20778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5426" y="2298371"/>
            <a:ext cx="2506052" cy="1879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391" y="2291751"/>
            <a:ext cx="2528284" cy="18962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58" y="82826"/>
            <a:ext cx="2778116" cy="20835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22117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550"/>
    </mc:Choice>
    <mc:Fallback xmlns="">
      <p:transition spd="slow" advTm="1655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504" y="116632"/>
            <a:ext cx="3456384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707904" y="404664"/>
            <a:ext cx="4978896" cy="108012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Просветительская деятельность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75"/>
          <a:stretch/>
        </p:blipFill>
        <p:spPr>
          <a:xfrm>
            <a:off x="611559" y="2161160"/>
            <a:ext cx="4558955" cy="23479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02424" y="3861048"/>
            <a:ext cx="3558052" cy="23431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12" y="4509120"/>
            <a:ext cx="3801017" cy="20152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29061" y="1607130"/>
            <a:ext cx="3635069" cy="20882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594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117"/>
    </mc:Choice>
    <mc:Fallback xmlns="">
      <p:transition spd="slow" advTm="16117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0" y="1426652"/>
            <a:ext cx="3852416" cy="5170699"/>
          </a:xfrm>
        </p:spPr>
        <p:txBody>
          <a:bodyPr>
            <a:normAutofit/>
          </a:bodyPr>
          <a:lstStyle/>
          <a:p>
            <a:r>
              <a:rPr lang="ru-RU" dirty="0" smtClean="0"/>
              <a:t>Солнечные встречи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908720"/>
            <a:ext cx="8507288" cy="41109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Скучно…не хватает солнца и встречи с друзьями</a:t>
            </a:r>
            <a:b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967335"/>
            <a:ext cx="20699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8194" name="Picture 2" descr="ÐÐ±Ð»Ð°ÐºÐ¾, ÐÐ¾Ð¶Ð´Ñ, ÐÐ¾Ð³Ð¾Ð´Ð°, ÐÑÐ¾Ð³Ð½Ð¾Ð· ÐÐ¾Ð³Ð¾Ð´Ñ, ÐÑÐ¾Ð³Ð½Ð¾Ð·, Ð¡ÐºÑÑÐ½Ð¾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7965" y="1689141"/>
            <a:ext cx="4997232" cy="3295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zabavnik.club/wp-content/uploads/2018/07/sonce_na_prozrachnom_fone_7_16194333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5911" y="2356092"/>
            <a:ext cx="3600750" cy="3311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199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829"/>
    </mc:Choice>
    <mc:Fallback xmlns="">
      <p:transition spd="slow" advTm="12829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548680"/>
            <a:ext cx="7408333" cy="5577483"/>
          </a:xfrm>
        </p:spPr>
        <p:txBody>
          <a:bodyPr/>
          <a:lstStyle/>
          <a:p>
            <a:pPr lvl="0">
              <a:buClr>
                <a:srgbClr val="31B6FD"/>
              </a:buClr>
            </a:pPr>
            <a:r>
              <a:rPr lang="ru-RU" sz="22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Формы: </a:t>
            </a:r>
            <a:r>
              <a:rPr lang="ru-RU" sz="2200" dirty="0">
                <a:solidFill>
                  <a:srgbClr val="073E87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встречи детей с ОВЗ, инвалидностью и их родителей со здоровыми сверстниками, их родителями, педагогами для совместного досуга, трудовых  дел, консультаций специалистов, спортивных и интеллектуальных мероприятий, игровых площадок, мастер-классов, экскурсий и др. </a:t>
            </a:r>
            <a:endParaRPr lang="ru-RU" sz="2200" dirty="0">
              <a:solidFill>
                <a:srgbClr val="073E87"/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21035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848795"/>
            <a:ext cx="2736304" cy="20522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32676" y="4437112"/>
            <a:ext cx="3023659" cy="22677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14447" y="3400757"/>
            <a:ext cx="2763613" cy="2072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192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486"/>
    </mc:Choice>
    <mc:Fallback xmlns="">
      <p:transition spd="slow" advTm="17486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9218" name="Picture 2" descr="https://profesoreseduland.com/wp-content/uploads/2017/11/adelaide-estate-planning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3529" y="4437111"/>
            <a:ext cx="1944216" cy="2226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www.clipartbest.com/cliparts/aiq/L8z/aiqL8zLqT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1114" y="2420888"/>
            <a:ext cx="1815678" cy="1686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s://cdn1.imgbb.ru/user/306/3060965/201812/36de161f3062cb53772010e74fbe47f3.gif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7773" y="3083908"/>
            <a:ext cx="2065412" cy="2616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https://im0-tub-ru.yandex.net/i?id=117e4e811776c1116556f76d0234ced2&amp;n=1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5997" y="3789040"/>
            <a:ext cx="2090192" cy="1607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2587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447"/>
    </mc:Choice>
    <mc:Fallback xmlns="">
      <p:transition spd="slow" advTm="13447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620688"/>
            <a:ext cx="8363272" cy="59046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 детей с ОВЗ и инвалидностью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 учащихся школы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 школ города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Предприниматели города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ЦДБ имени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Ф.Ф.Павленкова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г.Красновишерска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школы в лице заместителя директора МБОУ СОШ №1 Рвач Е.Ю.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Юнармейский отряд «Дружный» МБОУ СОШ № 1, рук-ль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Чистина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Т.В.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Частный дом для одиноких пожилых людей «Забота», рук-ль Т.В. Андросова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Дирекция психоневрологического интерната г. Красновишерска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Неравнодушные жители города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Районный Совет ветеранов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департамента муниципальных учреждений администрации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Красновишерскоого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района, начальник Департамента, начальник УО Бердникова Е.И., главный специалист  сектора дополнительного образования и воспитания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Н.В.Бурмантова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«Специальная (коррекционная) школа – интернат», директор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Ю.А.Морозова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детского творческого объединения «Театр на пальцах», соц. педагог МБОУ СОШ №1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Муллоярова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С.В.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редакция районной газеты «Красная Вишера» (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гл.редактор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Бражникова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Л.И.); 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РДК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директор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Кулижников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А.И. 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Детская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школа искусств г. Красновишерска, директор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Кулижникова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Е.Е. и многие другие неравнодушные жители города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48072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ПАРТНЕРЫ И ЕДИНОМЫШЛЕННИКИ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8304" y="2708920"/>
            <a:ext cx="1584535" cy="1121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737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962"/>
    </mc:Choice>
    <mc:Fallback xmlns="">
      <p:transition spd="slow" advTm="20962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70392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Будущее  есть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4328" y="5387467"/>
            <a:ext cx="1519306" cy="13722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9939" y="5544010"/>
            <a:ext cx="8864122" cy="12362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014" y="854999"/>
            <a:ext cx="7739971" cy="4783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971600" y="2675467"/>
            <a:ext cx="7308800" cy="2338077"/>
          </a:xfrm>
        </p:spPr>
        <p:txBody>
          <a:bodyPr/>
          <a:lstStyle/>
          <a:p>
            <a:pPr lvl="1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668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16"/>
    </mc:Choice>
    <mc:Fallback xmlns="">
      <p:transition spd="slow" advTm="11416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426376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Волонтерский отряд «Добрая Вишера»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694" y="768253"/>
            <a:ext cx="4252443" cy="31831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088" y="764704"/>
            <a:ext cx="3426194" cy="25674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3768" y="3332113"/>
            <a:ext cx="4321313" cy="32409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47794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88"/>
    </mc:Choice>
    <mc:Fallback xmlns="">
      <p:transition spd="slow" advTm="11588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87" t="26487" r="41559" b="15326"/>
          <a:stretch/>
        </p:blipFill>
        <p:spPr>
          <a:xfrm>
            <a:off x="323528" y="338328"/>
            <a:ext cx="4032448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44008" y="338328"/>
            <a:ext cx="4042792" cy="1252728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Семья и школа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8" name="Picture 4" descr="https://pp.userapi.com/c852032/v852032001/e1ce3/pBuRxlvJUzY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23399" y="3429000"/>
            <a:ext cx="2588190" cy="32068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psv4.userapi.com/c816731/u140563781/docs/08a3507b20a5/X1y35NSOmU8.jpg?extra=eDNKBdc9IEa_26ZYDWJveqgsMbUQaC36hhyQSH2uGk0yMaEwKDYj-7psFsc0WcLIjCrDfiT_j2BGeJfKSAnD10Q6ek_unHmYNnUBAENLXGg8Gk7Fn2GAxUgdy4QFoP4RUPQi0ClJXgSDmWXlTa8mVi8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688" y="2306716"/>
            <a:ext cx="4845694" cy="27257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2639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453"/>
    </mc:Choice>
    <mc:Fallback xmlns="">
      <p:transition spd="slow" advTm="16453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33902" y="434401"/>
            <a:ext cx="4714161" cy="1224136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волонтерского отряда «Добрая Вишера»: семья и школа - пространство для жизни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s://pp.userapi.com/c848628/v848628418/165481/FZ-CmjlfvSU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204864"/>
            <a:ext cx="6074320" cy="45557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7020272" y="2996951"/>
            <a:ext cx="1260128" cy="3129211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7170" name="Picture 2" descr="https://pp.userapi.com/c846416/v846416989/17ad2c/BlU0TDkZGjM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84354" y="116632"/>
            <a:ext cx="3618653" cy="27592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6781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916"/>
    </mc:Choice>
    <mc:Fallback xmlns="">
      <p:transition spd="slow" advTm="11916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03848" y="332656"/>
            <a:ext cx="5493296" cy="648072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«Подари улыбку людям»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2050" name="Picture 2" descr="https://pp.userapi.com/c850620/v850620365/51072/-K5NPDbbIVM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576" y="3356992"/>
            <a:ext cx="4349564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pp.userapi.com/c830109/v830109877/1c643e/zMKeovyjDzY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91580" y="980728"/>
            <a:ext cx="4320481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pp.userapi.com/c849528/v849528959/90532/cRbsEijYYEg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908" y="116632"/>
            <a:ext cx="2693520" cy="2805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pp.userapi.com/c847019/v847019959/115719/CUjSWpv9aGw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1510506"/>
            <a:ext cx="2812025" cy="2109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5997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582"/>
    </mc:Choice>
    <mc:Fallback xmlns="">
      <p:transition spd="slow" advTm="16582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64704"/>
            <a:ext cx="3466728" cy="72008"/>
          </a:xfrm>
        </p:spPr>
        <p:txBody>
          <a:bodyPr>
            <a:normAutofit fontScale="90000"/>
          </a:bodyPr>
          <a:lstStyle/>
          <a:p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3928" y="101878"/>
            <a:ext cx="1512168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5057" y="3684390"/>
            <a:ext cx="3048000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7495" y="2373511"/>
            <a:ext cx="2711624" cy="20337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400" y="101878"/>
            <a:ext cx="2585434" cy="34472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Picture 9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3" y="3237353"/>
            <a:ext cx="3119669" cy="23397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04398" y="4728537"/>
            <a:ext cx="2563746" cy="19236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7056" y="85242"/>
            <a:ext cx="3311691" cy="2483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67218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358"/>
    </mc:Choice>
    <mc:Fallback xmlns="">
      <p:transition spd="slow" advTm="16358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508104" y="692696"/>
            <a:ext cx="3178696" cy="125272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НОВЫЙ ГОРОД «Дружный»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074" name="Picture 2" descr="https://pp.userapi.com/c853524/v853524001/1a955/X3PsIPtlLK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782" y="32151"/>
            <a:ext cx="5178860" cy="3451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pp.userapi.com/c849532/v849532001/169e1a/w6hdjcJ8P1Y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5214" y="3789553"/>
            <a:ext cx="4326106" cy="28829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pp.userapi.com/c846520/v846520001/1db210/fQwlCKRr7Dc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782" y="3852476"/>
            <a:ext cx="4231686" cy="28200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6082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151"/>
    </mc:Choice>
    <mc:Fallback xmlns="">
      <p:transition spd="slow" advTm="21151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71600" y="338328"/>
            <a:ext cx="7715200" cy="1074448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Летняя сетевая площадка</a:t>
            </a:r>
            <a:br>
              <a:rPr lang="ru-RU" sz="3200" dirty="0" smtClean="0">
                <a:solidFill>
                  <a:srgbClr val="FF0000"/>
                </a:solidFill>
              </a:rPr>
            </a:br>
            <a:r>
              <a:rPr lang="ru-RU" sz="3200" dirty="0" smtClean="0">
                <a:solidFill>
                  <a:srgbClr val="FF0000"/>
                </a:solidFill>
              </a:rPr>
              <a:t>краевой конкурс «Юные волонтеры», июнь 2018 – </a:t>
            </a:r>
            <a:r>
              <a:rPr lang="ru-RU" sz="3200" dirty="0" smtClean="0">
                <a:solidFill>
                  <a:schemeClr val="tx1"/>
                </a:solidFill>
              </a:rPr>
              <a:t>создание отряда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4140" y="1700808"/>
            <a:ext cx="1792660" cy="23099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J:\ДАННЫЕ\6а кл.рук-во Онопа\конкурс ЛСП 6а\Второй этап  Наглядная агитация Добрая Вишера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2155" y="4350619"/>
            <a:ext cx="3108514" cy="23313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J:\ДАННЫЕ\6а кл.рук-во Онопа\конкурс ЛСП 6а\IMG_20180529_13354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36" y="4437112"/>
            <a:ext cx="3012963" cy="22597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J:\ДАННЫЕ\6а кл.рук-во Онопа\конкурс ЛСП 6а\IMG_20180528_134917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80114" y="2084818"/>
            <a:ext cx="2567947" cy="19259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J:\ДАННЫЕ\6а кл.рук-во Онопа\конкурс ЛСП 6а\IMG_20180529_134743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8231" y="1645295"/>
            <a:ext cx="3398181" cy="25094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6164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287"/>
    </mc:Choice>
    <mc:Fallback xmlns="">
      <p:transition spd="slow" advTm="18287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1" y="1916832"/>
            <a:ext cx="5400599" cy="4392488"/>
          </a:xfrm>
        </p:spPr>
        <p:txBody>
          <a:bodyPr>
            <a:normAutofit fontScale="62500" lnSpcReduction="20000"/>
          </a:bodyPr>
          <a:lstStyle/>
          <a:p>
            <a:pPr marL="45720" lvl="0" indent="0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ПОБЕДИТЕЛИ КРАЕВОГО КОНКУРСА СОЦИАЛЬНЫХ ПРОЕКТОВ «Подари улыбку людям», декабрь </a:t>
            </a:r>
            <a:r>
              <a:rPr lang="ru-RU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2017</a:t>
            </a:r>
          </a:p>
          <a:p>
            <a:pPr marL="45720" lvl="0" indent="0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sz="1800" b="1" dirty="0" smtClean="0">
                <a:solidFill>
                  <a:srgbClr val="000000"/>
                </a:solidFill>
                <a:latin typeface="arial"/>
              </a:rPr>
              <a:t>Победители Лаборатории </a:t>
            </a:r>
            <a:r>
              <a:rPr lang="ru-RU" sz="1800" b="1" dirty="0">
                <a:solidFill>
                  <a:srgbClr val="000000"/>
                </a:solidFill>
                <a:latin typeface="arial"/>
              </a:rPr>
              <a:t>социальных инноваций </a:t>
            </a:r>
            <a:r>
              <a:rPr lang="ru-RU" sz="1800" b="1" dirty="0" smtClean="0">
                <a:solidFill>
                  <a:srgbClr val="000000"/>
                </a:solidFill>
                <a:latin typeface="arial"/>
              </a:rPr>
              <a:t>Пермского международного форума добровольцев - 2018</a:t>
            </a:r>
            <a:r>
              <a:rPr lang="ru-RU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 </a:t>
            </a:r>
          </a:p>
          <a:p>
            <a:pPr marL="45720" lvl="0" indent="0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Участники  краевого Благотворительного форума, </a:t>
            </a:r>
            <a:r>
              <a:rPr lang="ru-RU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апрель 2018</a:t>
            </a:r>
          </a:p>
          <a:p>
            <a:pPr marL="45720" lvl="0" indent="0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Дипломанты краевого конкурса </a:t>
            </a:r>
            <a:r>
              <a:rPr lang="ru-RU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«Юные волонтеры» июнь, 2018</a:t>
            </a:r>
          </a:p>
          <a:p>
            <a:pPr marL="45720" lvl="0" indent="0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Сотрудничество с частным домом для одиноких пожилых людей «Забота» г. </a:t>
            </a:r>
            <a:r>
              <a:rPr lang="ru-RU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Красновишерск, районным Советом ветеранов</a:t>
            </a:r>
            <a:endParaRPr lang="ru-RU" sz="2000" b="1" dirty="0">
              <a:solidFill>
                <a:prstClr val="black">
                  <a:lumMod val="75000"/>
                  <a:lumOff val="25000"/>
                </a:prstClr>
              </a:solidFill>
              <a:latin typeface="Trebuchet MS"/>
            </a:endParaRPr>
          </a:p>
          <a:p>
            <a:pPr marL="45720" lvl="0" indent="0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Организаторы инклюзивных мероприятий </a:t>
            </a:r>
            <a:r>
              <a:rPr lang="ru-RU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для детей с ограниченными возможностями </a:t>
            </a:r>
            <a:r>
              <a:rPr lang="ru-RU" sz="20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СКШи</a:t>
            </a:r>
            <a:r>
              <a:rPr lang="ru-RU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 г. </a:t>
            </a:r>
            <a:r>
              <a:rPr lang="ru-RU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Красновишерска, психоневрологического интерната</a:t>
            </a:r>
            <a:endParaRPr lang="ru-RU" sz="2000" b="1" dirty="0">
              <a:solidFill>
                <a:prstClr val="black">
                  <a:lumMod val="75000"/>
                  <a:lumOff val="25000"/>
                </a:prstClr>
              </a:solidFill>
              <a:latin typeface="Trebuchet MS"/>
            </a:endParaRPr>
          </a:p>
          <a:p>
            <a:pPr marL="45720" lvl="0" indent="0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Организация и </a:t>
            </a:r>
            <a:r>
              <a:rPr lang="ru-RU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проведение ежегодной  </a:t>
            </a:r>
            <a:r>
              <a:rPr lang="ru-RU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акции «Открытка доброты»</a:t>
            </a:r>
          </a:p>
          <a:p>
            <a:pPr marL="45720" lvl="0" indent="0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Участники районных </a:t>
            </a:r>
            <a:r>
              <a:rPr lang="ru-RU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и школьных </a:t>
            </a:r>
            <a:r>
              <a:rPr lang="ru-RU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акций </a:t>
            </a:r>
            <a:r>
              <a:rPr lang="ru-RU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экологической направленности, </a:t>
            </a:r>
            <a:r>
              <a:rPr lang="ru-RU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ЗОЖ</a:t>
            </a:r>
          </a:p>
          <a:p>
            <a:pPr marL="45720" lvl="0" indent="0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Организаторы Международного Дня доброго кино в МБОУ СОШ №1 и Международных акций «Читающий автобус» и «Самый дружный хоровод» в г. Красновишерске в 2018 году</a:t>
            </a:r>
          </a:p>
          <a:p>
            <a:pPr marL="45720" lvl="0" indent="0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И многое-многое другое…</a:t>
            </a:r>
          </a:p>
          <a:p>
            <a:pPr marL="45720" lvl="0" indent="0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endParaRPr lang="ru-RU" sz="2000" b="1" dirty="0" smtClean="0">
              <a:solidFill>
                <a:prstClr val="black">
                  <a:lumMod val="75000"/>
                  <a:lumOff val="25000"/>
                </a:prstClr>
              </a:solidFill>
              <a:latin typeface="Trebuchet MS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b="1" dirty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/>
              </a:rPr>
              <a:t>Волонтерский отряд «Добрая Вишера»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12160" y="4322411"/>
            <a:ext cx="3066057" cy="25355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4593" y="2047597"/>
            <a:ext cx="1872207" cy="20505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42569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782"/>
    </mc:Choice>
    <mc:Fallback xmlns="">
      <p:transition spd="slow" advTm="16782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199" y="338328"/>
            <a:ext cx="3430965" cy="930432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Личный пример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4098" name="Picture 2" descr="https://pp.userapi.com/c855720/v855720001/19758/hbQ_sKg4QB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1004" y="1171270"/>
            <a:ext cx="4233582" cy="28212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pp.userapi.com/c851028/v851028858/6d1cc/lEx3X3cSgBg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13870" y="2700549"/>
            <a:ext cx="2350158" cy="31335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pp.userapi.com/c849528/v849528452/cee36/-gQBm2tmsys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558" y="4254415"/>
            <a:ext cx="3388085" cy="25410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pp.userapi.com/c851324/v851324671/6b448/RA9TwV4xv_Y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84797" y="4512642"/>
            <a:ext cx="2906579" cy="22957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s://pp.userapi.com/c848632/v848632275/c03b0/BEymGYKq6Oo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52109" y="105838"/>
            <a:ext cx="3301433" cy="2476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COMP\Desktop\вероникка\n-UAaakrteYна балу1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69826" y="1471508"/>
            <a:ext cx="2445736" cy="32609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0396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278"/>
    </mc:Choice>
    <mc:Fallback xmlns="">
      <p:transition spd="slow" advTm="16278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4906888" cy="1252728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Красновишерск – город маленький.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5122" name="Picture 2" descr="https://pp.userapi.com/c845324/v845324614/12833e/DVlOtauGNWg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58238" y="338328"/>
            <a:ext cx="3146654" cy="41955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pp.userapi.com/c846417/v846417567/7b10a/ISVLrX2emL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509" y="1988840"/>
            <a:ext cx="5465729" cy="40992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pp.userapi.com/c846322/v846322567/791ad/3DL5plryCJg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104" y="4281376"/>
            <a:ext cx="3396788" cy="25475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1695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910"/>
    </mc:Choice>
    <mc:Fallback xmlns="">
      <p:transition spd="slow" advTm="15910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699</TotalTime>
  <Words>353</Words>
  <Application>Microsoft Office PowerPoint</Application>
  <PresentationFormat>Экран (4:3)</PresentationFormat>
  <Paragraphs>54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Волна</vt:lpstr>
      <vt:lpstr>Презентация PowerPoint</vt:lpstr>
      <vt:lpstr>Семья и школа</vt:lpstr>
      <vt:lpstr>«Подари улыбку людям»</vt:lpstr>
      <vt:lpstr>Презентация PowerPoint</vt:lpstr>
      <vt:lpstr>НОВЫЙ ГОРОД «Дружный»</vt:lpstr>
      <vt:lpstr>Летняя сетевая площадка краевой конкурс «Юные волонтеры», июнь 2018 – создание отряда</vt:lpstr>
      <vt:lpstr>Волонтерский отряд «Добрая Вишера»</vt:lpstr>
      <vt:lpstr>Личный пример</vt:lpstr>
      <vt:lpstr>Красновишерск – город маленький.</vt:lpstr>
      <vt:lpstr>быстро</vt:lpstr>
      <vt:lpstr>Активные участники</vt:lpstr>
      <vt:lpstr>Совместная деятельность</vt:lpstr>
      <vt:lpstr>Просветительская деятельность</vt:lpstr>
      <vt:lpstr>Скучно…не хватает солнца и встречи с друзьями </vt:lpstr>
      <vt:lpstr>Презентация PowerPoint</vt:lpstr>
      <vt:lpstr>Важно </vt:lpstr>
      <vt:lpstr>ПАРТНЕРЫ И ЕДИНОМЫШЛЕННИКИ</vt:lpstr>
      <vt:lpstr>Будущее  есть</vt:lpstr>
      <vt:lpstr>Волонтерский отряд «Добрая Вишера»</vt:lpstr>
      <vt:lpstr>Руководитель волонтерского отряда «Добрая Вишера»: семья и школа - пространство для жизни</vt:lpstr>
    </vt:vector>
  </TitlesOfParts>
  <Company>Computer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Парламентский урок -2015</dc:title>
  <dc:creator>User</dc:creator>
  <cp:lastModifiedBy>user</cp:lastModifiedBy>
  <cp:revision>87</cp:revision>
  <dcterms:created xsi:type="dcterms:W3CDTF">2015-10-12T12:16:13Z</dcterms:created>
  <dcterms:modified xsi:type="dcterms:W3CDTF">2019-04-26T09:38:29Z</dcterms:modified>
</cp:coreProperties>
</file>