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5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50" d="100"/>
          <a:sy n="50" d="100"/>
        </p:scale>
        <p:origin x="-1872" y="-4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B42DCC2-AF98-44EF-88D2-362AF3DA5B0B}" type="datetimeFigureOut">
              <a:rPr lang="ru-RU" smtClean="0"/>
              <a:t>25.04.2019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32713EE-E4C5-4394-8C74-E4DBC922E34C}" type="slidenum">
              <a:rPr lang="ru-RU" smtClean="0"/>
              <a:t>‹#›</a:t>
            </a:fld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0" name="Прямоугольник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1" name="Прямоугольник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42" name="Прямоугольник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56" name="Прямоугольник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5" name="Прямоугольник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6" name="Прямоугольник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7" name="Прямоугольник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B42DCC2-AF98-44EF-88D2-362AF3DA5B0B}" type="datetimeFigureOut">
              <a:rPr lang="ru-RU" smtClean="0"/>
              <a:t>25.04.2019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32713EE-E4C5-4394-8C74-E4DBC922E34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B42DCC2-AF98-44EF-88D2-362AF3DA5B0B}" type="datetimeFigureOut">
              <a:rPr lang="ru-RU" smtClean="0"/>
              <a:t>25.04.2019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32713EE-E4C5-4394-8C74-E4DBC922E34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B42DCC2-AF98-44EF-88D2-362AF3DA5B0B}" type="datetimeFigureOut">
              <a:rPr lang="ru-RU" smtClean="0"/>
              <a:t>25.04.2019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32713EE-E4C5-4394-8C74-E4DBC922E34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олилиния 13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5" name="Полилиния 14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3" name="Полилиния 12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7" name="Полилиния 16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8" name="Полилиния 17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9" name="Полилиния 18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0" name="Полилиния 19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1" name="Полилиния 20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2" name="Полилиния 21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3" name="Полилиния 22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4" name="Полилиния 23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5" name="Полилиния 24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6" name="Полилиния 25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7" name="Полилиния 26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B42DCC2-AF98-44EF-88D2-362AF3DA5B0B}" type="datetimeFigureOut">
              <a:rPr lang="ru-RU" smtClean="0"/>
              <a:t>25.04.2019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32713EE-E4C5-4394-8C74-E4DBC922E34C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Прямоугольник 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Прямоугольник 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B42DCC2-AF98-44EF-88D2-362AF3DA5B0B}" type="datetimeFigureOut">
              <a:rPr lang="ru-RU" smtClean="0"/>
              <a:t>25.04.2019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32713EE-E4C5-4394-8C74-E4DBC922E34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Прямоугольник 24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B42DCC2-AF98-44EF-88D2-362AF3DA5B0B}" type="datetimeFigureOut">
              <a:rPr lang="ru-RU" smtClean="0"/>
              <a:t>25.04.2019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32713EE-E4C5-4394-8C74-E4DBC922E34C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0" name="Прямоугольник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1" name="Прямоугольник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Прямоугольник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B42DCC2-AF98-44EF-88D2-362AF3DA5B0B}" type="datetimeFigureOut">
              <a:rPr lang="ru-RU" smtClean="0"/>
              <a:t>25.04.2019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32713EE-E4C5-4394-8C74-E4DBC922E34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B42DCC2-AF98-44EF-88D2-362AF3DA5B0B}" type="datetimeFigureOut">
              <a:rPr lang="ru-RU" smtClean="0"/>
              <a:t>25.04.2019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32713EE-E4C5-4394-8C74-E4DBC922E34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B42DCC2-AF98-44EF-88D2-362AF3DA5B0B}" type="datetimeFigureOut">
              <a:rPr lang="ru-RU" smtClean="0"/>
              <a:t>25.04.2019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32713EE-E4C5-4394-8C74-E4DBC922E34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Группа 9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Прямая соединительная линия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Прямая соединительная линия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Прямая соединительная линия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grpSp>
        <p:nvGrpSpPr>
          <p:cNvPr id="14" name="Группа 13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Прямая соединительная линия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Прямая соединительная линия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Группа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Прямая соединительная линия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Прямая соединительная линия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Прямая соединительная линия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>
            <a:extLst/>
          </a:lstStyle>
          <a:p>
            <a:fld id="{2B42DCC2-AF98-44EF-88D2-362AF3DA5B0B}" type="datetimeFigureOut">
              <a:rPr lang="ru-RU" smtClean="0"/>
              <a:t>25.04.2019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>
            <a:extLst/>
          </a:lstStyle>
          <a:p>
            <a:fld id="{732713EE-E4C5-4394-8C74-E4DBC922E34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7" name="Прямоугольник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2B42DCC2-AF98-44EF-88D2-362AF3DA5B0B}" type="datetimeFigureOut">
              <a:rPr lang="ru-RU" smtClean="0"/>
              <a:t>25.04.2019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fld id="{732713EE-E4C5-4394-8C74-E4DBC922E34C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476672"/>
            <a:ext cx="7772400" cy="604867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700" i="1" dirty="0" smtClean="0">
                <a:effectLst/>
              </a:rPr>
              <a:t>муниципальный семинар</a:t>
            </a:r>
            <a:r>
              <a:rPr lang="ru-RU" sz="2700" dirty="0">
                <a:effectLst/>
              </a:rPr>
              <a:t/>
            </a:r>
            <a:br>
              <a:rPr lang="ru-RU" sz="2700" dirty="0">
                <a:effectLst/>
              </a:rPr>
            </a:br>
            <a:r>
              <a:rPr lang="ru-RU" sz="2700" i="1" dirty="0">
                <a:effectLst/>
              </a:rPr>
              <a:t>«Сопровождение учащихся с ОВЗ в условиях реализации ФГОС. Современные образовательные технологии в обучении</a:t>
            </a:r>
            <a:r>
              <a:rPr lang="ru-RU" sz="2700" i="1" dirty="0" smtClean="0">
                <a:effectLst/>
              </a:rPr>
              <a:t>»</a:t>
            </a:r>
            <a:br>
              <a:rPr lang="ru-RU" sz="2700" i="1" dirty="0" smtClean="0">
                <a:effectLst/>
              </a:rPr>
            </a:br>
            <a:r>
              <a:rPr lang="ru-RU" sz="4400" dirty="0">
                <a:effectLst/>
              </a:rPr>
              <a:t/>
            </a:r>
            <a:br>
              <a:rPr lang="ru-RU" sz="4400" dirty="0">
                <a:effectLst/>
              </a:rPr>
            </a:br>
            <a:r>
              <a:rPr lang="ru-RU" sz="4800" dirty="0" smtClean="0"/>
              <a:t>Применение </a:t>
            </a:r>
            <a:r>
              <a:rPr lang="ru-RU" sz="4800" dirty="0" smtClean="0"/>
              <a:t>современных образовательных  технологий в процессе социализации учащихся с ОВЗ на уроках трудового </a:t>
            </a:r>
            <a:r>
              <a:rPr lang="ru-RU" sz="4800" dirty="0" smtClean="0"/>
              <a:t>обучения</a:t>
            </a:r>
            <a:endParaRPr lang="ru-RU" sz="48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764704"/>
            <a:ext cx="7772400" cy="45719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14400" y="1412776"/>
            <a:ext cx="7772400" cy="4942784"/>
          </a:xfrm>
        </p:spPr>
        <p:txBody>
          <a:bodyPr/>
          <a:lstStyle/>
          <a:p>
            <a:r>
              <a:rPr lang="ru-RU" sz="4000" b="1" dirty="0" smtClean="0"/>
              <a:t>Использование современных технологий позволяет расширить учебный процесс, развить личностные качества обучающихся и составить основу эффективности результатов обучения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1260752"/>
          </a:xfrm>
        </p:spPr>
        <p:txBody>
          <a:bodyPr/>
          <a:lstStyle/>
          <a:p>
            <a:r>
              <a:rPr lang="ru-RU" dirty="0" smtClean="0"/>
              <a:t>        </a:t>
            </a:r>
            <a:r>
              <a:rPr lang="ru-RU" b="1" dirty="0" smtClean="0"/>
              <a:t>Современные образовательные  технологии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-Технология дифференцированного</a:t>
            </a:r>
          </a:p>
          <a:p>
            <a:pPr>
              <a:buNone/>
            </a:pPr>
            <a:r>
              <a:rPr lang="ru-RU" dirty="0" smtClean="0"/>
              <a:t>обучения.</a:t>
            </a:r>
          </a:p>
          <a:p>
            <a:pPr>
              <a:buNone/>
            </a:pPr>
            <a:r>
              <a:rPr lang="ru-RU" dirty="0" smtClean="0"/>
              <a:t>-Технология проблемного обучения.</a:t>
            </a:r>
          </a:p>
          <a:p>
            <a:pPr>
              <a:buNone/>
            </a:pPr>
            <a:r>
              <a:rPr lang="ru-RU" dirty="0" smtClean="0"/>
              <a:t>-Проектная технология.</a:t>
            </a:r>
          </a:p>
          <a:p>
            <a:pPr>
              <a:buNone/>
            </a:pPr>
            <a:r>
              <a:rPr lang="ru-RU" dirty="0" smtClean="0"/>
              <a:t>-Игровые технологии.</a:t>
            </a:r>
          </a:p>
          <a:p>
            <a:pPr>
              <a:buNone/>
            </a:pPr>
            <a:r>
              <a:rPr lang="ru-RU" dirty="0" smtClean="0"/>
              <a:t>-ИКТ технологии.</a:t>
            </a:r>
          </a:p>
          <a:p>
            <a:pPr>
              <a:buNone/>
            </a:pPr>
            <a:r>
              <a:rPr lang="ru-RU" dirty="0" smtClean="0"/>
              <a:t>-Нравственная технология.</a:t>
            </a:r>
          </a:p>
          <a:p>
            <a:pPr>
              <a:buNone/>
            </a:pPr>
            <a:r>
              <a:rPr lang="ru-RU" dirty="0" smtClean="0"/>
              <a:t>-</a:t>
            </a:r>
            <a:r>
              <a:rPr lang="ru-RU" dirty="0" err="1" smtClean="0"/>
              <a:t>Здоровьесберегающие</a:t>
            </a:r>
            <a:r>
              <a:rPr lang="ru-RU" dirty="0" smtClean="0"/>
              <a:t> технологии.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1332760"/>
          </a:xfrm>
        </p:spPr>
        <p:txBody>
          <a:bodyPr/>
          <a:lstStyle/>
          <a:p>
            <a:r>
              <a:rPr lang="ru-RU" dirty="0" smtClean="0"/>
              <a:t>        </a:t>
            </a:r>
            <a:r>
              <a:rPr lang="ru-RU" b="1" dirty="0" smtClean="0"/>
              <a:t>Технология дифференцированного обучения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000" dirty="0" smtClean="0"/>
              <a:t>Способствует более прочному и глубокому усвоению знаний, развитию индивидуальных способностей, развитию самостоятельного творческого мышления.</a:t>
            </a:r>
            <a:endParaRPr lang="ru-RU" sz="40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1188744"/>
          </a:xfrm>
        </p:spPr>
        <p:txBody>
          <a:bodyPr/>
          <a:lstStyle/>
          <a:p>
            <a:r>
              <a:rPr lang="ru-RU" dirty="0" smtClean="0"/>
              <a:t>        </a:t>
            </a:r>
            <a:r>
              <a:rPr lang="ru-RU" b="1" dirty="0" smtClean="0"/>
              <a:t>Технология</a:t>
            </a:r>
            <a:br>
              <a:rPr lang="ru-RU" b="1" dirty="0" smtClean="0"/>
            </a:br>
            <a:r>
              <a:rPr lang="ru-RU" b="1" dirty="0" smtClean="0"/>
              <a:t>   проблемного обучения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ru-RU" sz="3600" dirty="0" smtClean="0"/>
              <a:t>Оно предполагает формирование и</a:t>
            </a:r>
          </a:p>
          <a:p>
            <a:r>
              <a:rPr lang="ru-RU" sz="3600" dirty="0" smtClean="0"/>
              <a:t>развитие интеллектуальной, мотивационной, эмоциональной и</a:t>
            </a:r>
          </a:p>
          <a:p>
            <a:r>
              <a:rPr lang="ru-RU" sz="3600" dirty="0" smtClean="0"/>
              <a:t>других сфер, развитие индивидуальных способностей школьника.</a:t>
            </a:r>
            <a:endParaRPr lang="ru-RU" sz="36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1188744"/>
          </a:xfrm>
        </p:spPr>
        <p:txBody>
          <a:bodyPr/>
          <a:lstStyle/>
          <a:p>
            <a:r>
              <a:rPr lang="ru-RU" dirty="0" smtClean="0"/>
              <a:t>   </a:t>
            </a:r>
            <a:r>
              <a:rPr lang="ru-RU" b="1" dirty="0" smtClean="0"/>
              <a:t>Проектная деятельность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000" dirty="0" smtClean="0"/>
              <a:t>Среди разнообразных направлений новых педагогических технологий ведущее место занимает проектная деятельность.</a:t>
            </a:r>
            <a:endParaRPr lang="ru-RU" sz="40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     Игровые технологии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000" dirty="0" smtClean="0"/>
              <a:t>Дидактическая игра на уроках пополняет, углубляет и расширяет знания, является средством всестороннего развития ребенка.</a:t>
            </a:r>
            <a:endParaRPr lang="ru-RU" sz="40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1332760"/>
          </a:xfrm>
        </p:spPr>
        <p:txBody>
          <a:bodyPr/>
          <a:lstStyle/>
          <a:p>
            <a:r>
              <a:rPr lang="ru-RU" b="1" dirty="0" smtClean="0"/>
              <a:t>     Информационно-коммуникационные технологии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ru-RU" sz="3600" dirty="0" smtClean="0"/>
              <a:t>Информационные технологии значительно расширяют возможности предъявления учебной информации, вовлекают учащихся в учебный процесс, способствуя наиболее широкому раскрытию их способностей, активизации умственной деятельности. </a:t>
            </a:r>
            <a:endParaRPr lang="ru-RU" sz="36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1188744"/>
          </a:xfrm>
        </p:spPr>
        <p:txBody>
          <a:bodyPr/>
          <a:lstStyle/>
          <a:p>
            <a:r>
              <a:rPr lang="ru-RU" dirty="0" smtClean="0"/>
              <a:t>         </a:t>
            </a:r>
            <a:r>
              <a:rPr lang="ru-RU" b="1" dirty="0" smtClean="0"/>
              <a:t>Технология </a:t>
            </a:r>
            <a:br>
              <a:rPr lang="ru-RU" b="1" dirty="0" smtClean="0"/>
            </a:br>
            <a:r>
              <a:rPr lang="ru-RU" b="1" dirty="0" smtClean="0"/>
              <a:t>  нравственного воспитания.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000" dirty="0" smtClean="0"/>
              <a:t>Способствует становлению, развитию и воспитанию культурного человека, путем  раскрытия его личностных качеств.</a:t>
            </a:r>
            <a:endParaRPr lang="ru-RU" sz="40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1476776"/>
          </a:xfrm>
        </p:spPr>
        <p:txBody>
          <a:bodyPr/>
          <a:lstStyle/>
          <a:p>
            <a:r>
              <a:rPr lang="ru-RU" dirty="0" smtClean="0"/>
              <a:t>    </a:t>
            </a:r>
            <a:r>
              <a:rPr lang="ru-RU" b="1" dirty="0" err="1" smtClean="0"/>
              <a:t>Здоровьесберегающие</a:t>
            </a:r>
            <a:r>
              <a:rPr lang="ru-RU" b="1" dirty="0" smtClean="0"/>
              <a:t>   технологии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14400" y="2060848"/>
            <a:ext cx="7772400" cy="4294712"/>
          </a:xfrm>
        </p:spPr>
        <p:txBody>
          <a:bodyPr>
            <a:normAutofit/>
          </a:bodyPr>
          <a:lstStyle/>
          <a:p>
            <a:r>
              <a:rPr lang="ru-RU" sz="4000" dirty="0" smtClean="0"/>
              <a:t>Организация образовательного пространства и условий, направленных на сохранение здоровья и гармоничное развитие учащихся.</a:t>
            </a:r>
            <a:endParaRPr lang="ru-RU" sz="4000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Метро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Метро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Метро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83</TotalTime>
  <Words>196</Words>
  <Application>Microsoft Office PowerPoint</Application>
  <PresentationFormat>Экран (4:3)</PresentationFormat>
  <Paragraphs>27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Метро</vt:lpstr>
      <vt:lpstr>муниципальный семинар «Сопровождение учащихся с ОВЗ в условиях реализации ФГОС. Современные образовательные технологии в обучении»  Применение современных образовательных  технологий в процессе социализации учащихся с ОВЗ на уроках трудового обучения</vt:lpstr>
      <vt:lpstr>        Современные образовательные  технологии</vt:lpstr>
      <vt:lpstr>        Технология дифференцированного обучения</vt:lpstr>
      <vt:lpstr>        Технология    проблемного обучения</vt:lpstr>
      <vt:lpstr>   Проектная деятельность</vt:lpstr>
      <vt:lpstr>     Игровые технологии</vt:lpstr>
      <vt:lpstr>     Информационно-коммуникационные технологии</vt:lpstr>
      <vt:lpstr>         Технология    нравственного воспитания.</vt:lpstr>
      <vt:lpstr>    Здоровьесберегающие   технологии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«Применение современных образовательных  технологий в процессе социализации учащихся с ОВЗ на уроках трудового обучения»</dc:title>
  <dc:creator>Пользователь Windows</dc:creator>
  <cp:lastModifiedBy>user</cp:lastModifiedBy>
  <cp:revision>10</cp:revision>
  <dcterms:created xsi:type="dcterms:W3CDTF">2019-04-23T17:04:09Z</dcterms:created>
  <dcterms:modified xsi:type="dcterms:W3CDTF">2019-04-25T09:07:18Z</dcterms:modified>
</cp:coreProperties>
</file>