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2" r:id="rId6"/>
    <p:sldId id="263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20181018_1639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частье жить!\Библиотека возможностей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5981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счастье жить!\bibliokrasnov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частье жить!\f974_projects_0_txt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473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eset\Desktop\ДЛЯ СЕМИНАРА\SDC183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2033" y="3708286"/>
            <a:ext cx="4159491" cy="31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Reset\Desktop\ДЛЯ СЕМИНАРА\SDC1832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41807"/>
            <a:ext cx="4547997" cy="341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Reset\Desktop\ДЛЯ СЕМИНАРА\SDC1831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2033" y="250354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45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eset\Desktop\ДЛЯ СЕМИНАРА\SDC1832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104456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Reset\Desktop\ДЛЯ СЕМИНАРА\SDC183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541988"/>
            <a:ext cx="4006482" cy="534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49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Reset\Desktop\ДЛЯ СЕМИНАРА\SDC1833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930143"/>
            <a:ext cx="4211960" cy="315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Reset\Desktop\ДЛЯ СЕМИНАРА\SDC183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3901362" cy="520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34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8</cp:revision>
  <dcterms:created xsi:type="dcterms:W3CDTF">2018-12-04T04:14:31Z</dcterms:created>
  <dcterms:modified xsi:type="dcterms:W3CDTF">2019-04-26T09:39:43Z</dcterms:modified>
</cp:coreProperties>
</file>