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95" r:id="rId2"/>
    <p:sldId id="263" r:id="rId3"/>
    <p:sldId id="288" r:id="rId4"/>
    <p:sldId id="262" r:id="rId5"/>
    <p:sldId id="271" r:id="rId6"/>
    <p:sldId id="272" r:id="rId7"/>
    <p:sldId id="274" r:id="rId8"/>
    <p:sldId id="273" r:id="rId9"/>
    <p:sldId id="257" r:id="rId10"/>
    <p:sldId id="289" r:id="rId11"/>
    <p:sldId id="267" r:id="rId12"/>
    <p:sldId id="268" r:id="rId13"/>
    <p:sldId id="281" r:id="rId14"/>
    <p:sldId id="296" r:id="rId15"/>
    <p:sldId id="282" r:id="rId16"/>
    <p:sldId id="283" r:id="rId17"/>
    <p:sldId id="284" r:id="rId18"/>
    <p:sldId id="285" r:id="rId19"/>
    <p:sldId id="286" r:id="rId20"/>
    <p:sldId id="287" r:id="rId21"/>
    <p:sldId id="270" r:id="rId22"/>
    <p:sldId id="275" r:id="rId23"/>
    <p:sldId id="276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990000"/>
    <a:srgbClr val="003300"/>
    <a:srgbClr val="212911"/>
    <a:srgbClr val="1C230F"/>
    <a:srgbClr val="303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709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ECB020-D29A-4B7E-8490-A0BCE862DE4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0D1213-8949-4711-8DAB-2D2635225579}">
      <dgm:prSet phldrT="[Текст]" custT="1"/>
      <dgm:spPr/>
      <dgm:t>
        <a:bodyPr/>
        <a:lstStyle/>
        <a:p>
          <a:r>
            <a:rPr lang="ru-RU" sz="2000" b="1" dirty="0" smtClean="0"/>
            <a:t>Основные  сенсорные  системы</a:t>
          </a:r>
          <a:endParaRPr lang="ru-RU" sz="2000" b="1" dirty="0"/>
        </a:p>
      </dgm:t>
    </dgm:pt>
    <dgm:pt modelId="{C8FDE362-F39A-4885-A168-E97E503340B3}" type="parTrans" cxnId="{25393B2E-7495-4232-BC48-C7FD5515CE2B}">
      <dgm:prSet/>
      <dgm:spPr/>
      <dgm:t>
        <a:bodyPr/>
        <a:lstStyle/>
        <a:p>
          <a:endParaRPr lang="ru-RU"/>
        </a:p>
      </dgm:t>
    </dgm:pt>
    <dgm:pt modelId="{CF8E3978-0EEA-42D6-AA60-4E64BA43136A}" type="sibTrans" cxnId="{25393B2E-7495-4232-BC48-C7FD5515CE2B}">
      <dgm:prSet/>
      <dgm:spPr/>
      <dgm:t>
        <a:bodyPr/>
        <a:lstStyle/>
        <a:p>
          <a:endParaRPr lang="ru-RU"/>
        </a:p>
      </dgm:t>
    </dgm:pt>
    <dgm:pt modelId="{1702A8DE-75C2-497B-86A9-0711AF6BDE58}">
      <dgm:prSet phldrT="[Текст]" custT="1"/>
      <dgm:spPr/>
      <dgm:t>
        <a:bodyPr/>
        <a:lstStyle/>
        <a:p>
          <a:r>
            <a:rPr lang="ru-RU" sz="1800" dirty="0" smtClean="0"/>
            <a:t>Вкусовая</a:t>
          </a:r>
          <a:endParaRPr lang="ru-RU" sz="1800" dirty="0"/>
        </a:p>
      </dgm:t>
    </dgm:pt>
    <dgm:pt modelId="{91679F94-D2CC-445B-99BE-823C5BB1EBCB}" type="parTrans" cxnId="{94C9864C-7248-46A9-9ABA-082EE14A6A6C}">
      <dgm:prSet/>
      <dgm:spPr/>
      <dgm:t>
        <a:bodyPr/>
        <a:lstStyle/>
        <a:p>
          <a:endParaRPr lang="ru-RU"/>
        </a:p>
      </dgm:t>
    </dgm:pt>
    <dgm:pt modelId="{1B10F7C0-B29E-41AB-BEBF-EC20A3A406C1}" type="sibTrans" cxnId="{94C9864C-7248-46A9-9ABA-082EE14A6A6C}">
      <dgm:prSet/>
      <dgm:spPr/>
      <dgm:t>
        <a:bodyPr/>
        <a:lstStyle/>
        <a:p>
          <a:endParaRPr lang="ru-RU"/>
        </a:p>
      </dgm:t>
    </dgm:pt>
    <dgm:pt modelId="{543AE5E1-3F38-4601-BA59-255EC49672A2}">
      <dgm:prSet phldrT="[Текст]" custT="1"/>
      <dgm:spPr/>
      <dgm:t>
        <a:bodyPr/>
        <a:lstStyle/>
        <a:p>
          <a:r>
            <a:rPr lang="ru-RU" sz="1800" dirty="0" smtClean="0"/>
            <a:t>Зрительная</a:t>
          </a:r>
          <a:endParaRPr lang="ru-RU" sz="1800" dirty="0"/>
        </a:p>
      </dgm:t>
    </dgm:pt>
    <dgm:pt modelId="{BA7B4414-9FD3-4545-BAF6-8F84737C1F5B}" type="parTrans" cxnId="{CB49D52D-52F8-4BA2-A324-EDD11585A97E}">
      <dgm:prSet/>
      <dgm:spPr/>
      <dgm:t>
        <a:bodyPr/>
        <a:lstStyle/>
        <a:p>
          <a:endParaRPr lang="ru-RU"/>
        </a:p>
      </dgm:t>
    </dgm:pt>
    <dgm:pt modelId="{C1804153-4660-479A-97DD-CD2265FB6BDC}" type="sibTrans" cxnId="{CB49D52D-52F8-4BA2-A324-EDD11585A97E}">
      <dgm:prSet/>
      <dgm:spPr/>
      <dgm:t>
        <a:bodyPr/>
        <a:lstStyle/>
        <a:p>
          <a:endParaRPr lang="ru-RU"/>
        </a:p>
      </dgm:t>
    </dgm:pt>
    <dgm:pt modelId="{429F36D7-4423-4892-AFCF-650CA95B95EF}">
      <dgm:prSet phldrT="[Текст]" custT="1"/>
      <dgm:spPr/>
      <dgm:t>
        <a:bodyPr/>
        <a:lstStyle/>
        <a:p>
          <a:r>
            <a:rPr lang="ru-RU" sz="2000" dirty="0" smtClean="0"/>
            <a:t>Тактильная</a:t>
          </a:r>
          <a:endParaRPr lang="ru-RU" sz="2000" dirty="0"/>
        </a:p>
      </dgm:t>
    </dgm:pt>
    <dgm:pt modelId="{3B239627-E7F4-42EA-B281-06B3A83559D5}" type="parTrans" cxnId="{4ACCC531-4CBE-4C02-AE44-3DEEE62F2663}">
      <dgm:prSet/>
      <dgm:spPr/>
      <dgm:t>
        <a:bodyPr/>
        <a:lstStyle/>
        <a:p>
          <a:endParaRPr lang="ru-RU"/>
        </a:p>
      </dgm:t>
    </dgm:pt>
    <dgm:pt modelId="{1C56C277-C78D-4D1E-8AB1-42435A733DC0}" type="sibTrans" cxnId="{4ACCC531-4CBE-4C02-AE44-3DEEE62F2663}">
      <dgm:prSet/>
      <dgm:spPr/>
      <dgm:t>
        <a:bodyPr/>
        <a:lstStyle/>
        <a:p>
          <a:endParaRPr lang="ru-RU"/>
        </a:p>
      </dgm:t>
    </dgm:pt>
    <dgm:pt modelId="{F958A28B-DA0F-4B03-B877-04D33ECE1719}">
      <dgm:prSet phldrT="[Текст]" phldr="1" custRadScaleRad="131976" custRadScaleInc="-23849"/>
      <dgm:spPr/>
      <dgm:t>
        <a:bodyPr/>
        <a:lstStyle/>
        <a:p>
          <a:endParaRPr lang="ru-RU" dirty="0"/>
        </a:p>
      </dgm:t>
    </dgm:pt>
    <dgm:pt modelId="{C42D8054-E55D-49FF-BE74-C01C73AC5D6F}" type="parTrans" cxnId="{7E0ADA7F-98AA-490D-91EE-3B21E0138A00}">
      <dgm:prSet/>
      <dgm:spPr/>
      <dgm:t>
        <a:bodyPr/>
        <a:lstStyle/>
        <a:p>
          <a:endParaRPr lang="ru-RU"/>
        </a:p>
      </dgm:t>
    </dgm:pt>
    <dgm:pt modelId="{30B9ECAE-37D5-45C0-82BB-4C22A9F5CBFA}" type="sibTrans" cxnId="{7E0ADA7F-98AA-490D-91EE-3B21E0138A00}">
      <dgm:prSet/>
      <dgm:spPr/>
      <dgm:t>
        <a:bodyPr/>
        <a:lstStyle/>
        <a:p>
          <a:endParaRPr lang="ru-RU"/>
        </a:p>
      </dgm:t>
    </dgm:pt>
    <dgm:pt modelId="{D4139563-DD98-4575-9F3E-E7747F77305F}">
      <dgm:prSet custT="1"/>
      <dgm:spPr/>
      <dgm:t>
        <a:bodyPr/>
        <a:lstStyle/>
        <a:p>
          <a:r>
            <a:rPr lang="ru-RU" sz="2000" dirty="0" smtClean="0"/>
            <a:t>Вестибулярная</a:t>
          </a:r>
          <a:endParaRPr lang="ru-RU" sz="2000" dirty="0"/>
        </a:p>
      </dgm:t>
    </dgm:pt>
    <dgm:pt modelId="{F6F5E14D-CF9B-4CC8-ADAB-1D32A2BD630F}" type="parTrans" cxnId="{90035B5A-7779-4816-9D3A-C6DE3F98387B}">
      <dgm:prSet/>
      <dgm:spPr/>
      <dgm:t>
        <a:bodyPr/>
        <a:lstStyle/>
        <a:p>
          <a:endParaRPr lang="ru-RU"/>
        </a:p>
      </dgm:t>
    </dgm:pt>
    <dgm:pt modelId="{6C08580B-500A-4B53-89CE-D6A6AD61AD9F}" type="sibTrans" cxnId="{90035B5A-7779-4816-9D3A-C6DE3F98387B}">
      <dgm:prSet/>
      <dgm:spPr/>
      <dgm:t>
        <a:bodyPr/>
        <a:lstStyle/>
        <a:p>
          <a:endParaRPr lang="ru-RU"/>
        </a:p>
      </dgm:t>
    </dgm:pt>
    <dgm:pt modelId="{C3956643-B1A9-4379-BE6F-9FF163388A4D}">
      <dgm:prSet custT="1"/>
      <dgm:spPr/>
      <dgm:t>
        <a:bodyPr/>
        <a:lstStyle/>
        <a:p>
          <a:r>
            <a:rPr lang="ru-RU" sz="2000" dirty="0" smtClean="0"/>
            <a:t>Слуховая</a:t>
          </a:r>
          <a:endParaRPr lang="ru-RU" sz="2000" dirty="0"/>
        </a:p>
      </dgm:t>
    </dgm:pt>
    <dgm:pt modelId="{C0F7FFD0-7605-4C3B-B29C-5620CB5225D9}" type="parTrans" cxnId="{3A6B1906-A7DB-48BF-AB79-CD274B983905}">
      <dgm:prSet/>
      <dgm:spPr/>
      <dgm:t>
        <a:bodyPr/>
        <a:lstStyle/>
        <a:p>
          <a:endParaRPr lang="ru-RU"/>
        </a:p>
      </dgm:t>
    </dgm:pt>
    <dgm:pt modelId="{0D71B229-D7C6-48AF-BEC1-D55300ECE2B9}" type="sibTrans" cxnId="{3A6B1906-A7DB-48BF-AB79-CD274B983905}">
      <dgm:prSet/>
      <dgm:spPr/>
      <dgm:t>
        <a:bodyPr/>
        <a:lstStyle/>
        <a:p>
          <a:endParaRPr lang="ru-RU"/>
        </a:p>
      </dgm:t>
    </dgm:pt>
    <dgm:pt modelId="{51196217-1270-4AAB-BF3B-D25A35C9FE84}">
      <dgm:prSet custT="1"/>
      <dgm:spPr/>
      <dgm:t>
        <a:bodyPr/>
        <a:lstStyle/>
        <a:p>
          <a:r>
            <a:rPr lang="ru-RU" sz="2000" dirty="0" smtClean="0"/>
            <a:t>Проприоцептивная</a:t>
          </a:r>
          <a:endParaRPr lang="ru-RU" sz="2000" dirty="0"/>
        </a:p>
      </dgm:t>
    </dgm:pt>
    <dgm:pt modelId="{CE26A6B6-6EDD-44BE-BAA6-FDBD328D9D61}" type="parTrans" cxnId="{BE6692A9-D3C6-4067-817B-3DF136EBF4F0}">
      <dgm:prSet/>
      <dgm:spPr/>
      <dgm:t>
        <a:bodyPr/>
        <a:lstStyle/>
        <a:p>
          <a:endParaRPr lang="ru-RU"/>
        </a:p>
      </dgm:t>
    </dgm:pt>
    <dgm:pt modelId="{3BA0360E-0AC5-4E00-A47B-41990C8E5653}" type="sibTrans" cxnId="{BE6692A9-D3C6-4067-817B-3DF136EBF4F0}">
      <dgm:prSet/>
      <dgm:spPr/>
      <dgm:t>
        <a:bodyPr/>
        <a:lstStyle/>
        <a:p>
          <a:endParaRPr lang="ru-RU"/>
        </a:p>
      </dgm:t>
    </dgm:pt>
    <dgm:pt modelId="{9F4E413C-2C4E-407A-AC90-77A37304C1D7}">
      <dgm:prSet custT="1"/>
      <dgm:spPr/>
      <dgm:t>
        <a:bodyPr/>
        <a:lstStyle/>
        <a:p>
          <a:r>
            <a:rPr lang="ru-RU" sz="1800" dirty="0" smtClean="0"/>
            <a:t>Обонятельная</a:t>
          </a:r>
          <a:endParaRPr lang="ru-RU" sz="1800" dirty="0"/>
        </a:p>
      </dgm:t>
    </dgm:pt>
    <dgm:pt modelId="{D7B9758D-14E7-4A59-988D-A612AB7E2C50}" type="parTrans" cxnId="{4DB19D14-C655-45C9-A553-04E29814F5DB}">
      <dgm:prSet/>
      <dgm:spPr/>
      <dgm:t>
        <a:bodyPr/>
        <a:lstStyle/>
        <a:p>
          <a:endParaRPr lang="ru-RU"/>
        </a:p>
      </dgm:t>
    </dgm:pt>
    <dgm:pt modelId="{3AE94000-5372-4E6E-A7A2-3D4C4A007065}" type="sibTrans" cxnId="{4DB19D14-C655-45C9-A553-04E29814F5DB}">
      <dgm:prSet/>
      <dgm:spPr/>
      <dgm:t>
        <a:bodyPr/>
        <a:lstStyle/>
        <a:p>
          <a:endParaRPr lang="ru-RU"/>
        </a:p>
      </dgm:t>
    </dgm:pt>
    <dgm:pt modelId="{DCB5125E-27AB-4F6D-8D7A-81566199FD30}" type="pres">
      <dgm:prSet presAssocID="{3EECB020-D29A-4B7E-8490-A0BCE862DE4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E5FDA8-D806-4733-9F5B-A4F8D04132BC}" type="pres">
      <dgm:prSet presAssocID="{C40D1213-8949-4711-8DAB-2D2635225579}" presName="centerShape" presStyleLbl="node0" presStyleIdx="0" presStyleCnt="1" custLinFactNeighborX="629" custLinFactNeighborY="-11616"/>
      <dgm:spPr/>
      <dgm:t>
        <a:bodyPr/>
        <a:lstStyle/>
        <a:p>
          <a:endParaRPr lang="ru-RU"/>
        </a:p>
      </dgm:t>
    </dgm:pt>
    <dgm:pt modelId="{8CA6757C-3CE8-471A-BDE9-AB1D0FC5F73E}" type="pres">
      <dgm:prSet presAssocID="{D7B9758D-14E7-4A59-988D-A612AB7E2C50}" presName="parTrans" presStyleLbl="bgSibTrans2D1" presStyleIdx="0" presStyleCnt="7"/>
      <dgm:spPr/>
      <dgm:t>
        <a:bodyPr/>
        <a:lstStyle/>
        <a:p>
          <a:endParaRPr lang="ru-RU"/>
        </a:p>
      </dgm:t>
    </dgm:pt>
    <dgm:pt modelId="{729B8C52-53E1-4E34-B2E6-CE092EC7A975}" type="pres">
      <dgm:prSet presAssocID="{9F4E413C-2C4E-407A-AC90-77A37304C1D7}" presName="node" presStyleLbl="node1" presStyleIdx="0" presStyleCnt="7" custScaleX="141830" custRadScaleRad="74696" custRadScaleInc="-48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87614E-3547-4250-886A-3D139312A483}" type="pres">
      <dgm:prSet presAssocID="{91679F94-D2CC-445B-99BE-823C5BB1EBCB}" presName="parTrans" presStyleLbl="bgSibTrans2D1" presStyleIdx="1" presStyleCnt="7"/>
      <dgm:spPr/>
      <dgm:t>
        <a:bodyPr/>
        <a:lstStyle/>
        <a:p>
          <a:endParaRPr lang="ru-RU"/>
        </a:p>
      </dgm:t>
    </dgm:pt>
    <dgm:pt modelId="{1F54E8D3-2588-425F-8C9B-8C0E0669DB90}" type="pres">
      <dgm:prSet presAssocID="{1702A8DE-75C2-497B-86A9-0711AF6BDE58}" presName="node" presStyleLbl="node1" presStyleIdx="1" presStyleCnt="7" custScaleX="151836" custScaleY="97893" custRadScaleRad="96806" custRadScaleInc="-2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23C0D-0762-49E7-9198-CD9D1A1FE10A}" type="pres">
      <dgm:prSet presAssocID="{BA7B4414-9FD3-4545-BAF6-8F84737C1F5B}" presName="parTrans" presStyleLbl="bgSibTrans2D1" presStyleIdx="2" presStyleCnt="7"/>
      <dgm:spPr/>
      <dgm:t>
        <a:bodyPr/>
        <a:lstStyle/>
        <a:p>
          <a:endParaRPr lang="ru-RU"/>
        </a:p>
      </dgm:t>
    </dgm:pt>
    <dgm:pt modelId="{C0D92F18-4BC5-43EB-8B77-E6DF2AA7B9F5}" type="pres">
      <dgm:prSet presAssocID="{543AE5E1-3F38-4601-BA59-255EC49672A2}" presName="node" presStyleLbl="node1" presStyleIdx="2" presStyleCnt="7" custScaleX="151835" custRadScaleRad="106205" custRadScaleInc="-12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D6332-AD8C-48A2-9C54-421D5ECBAFA5}" type="pres">
      <dgm:prSet presAssocID="{3B239627-E7F4-42EA-B281-06B3A83559D5}" presName="parTrans" presStyleLbl="bgSibTrans2D1" presStyleIdx="3" presStyleCnt="7"/>
      <dgm:spPr/>
      <dgm:t>
        <a:bodyPr/>
        <a:lstStyle/>
        <a:p>
          <a:endParaRPr lang="ru-RU"/>
        </a:p>
      </dgm:t>
    </dgm:pt>
    <dgm:pt modelId="{9138C13C-943B-4389-97EB-7D173C3238C6}" type="pres">
      <dgm:prSet presAssocID="{429F36D7-4423-4892-AFCF-650CA95B95EF}" presName="node" presStyleLbl="node1" presStyleIdx="3" presStyleCnt="7" custScaleX="120319" custRadScaleRad="102000" custRadScaleInc="1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7771E-E38B-4960-A97B-520B4E24189B}" type="pres">
      <dgm:prSet presAssocID="{F6F5E14D-CF9B-4CC8-ADAB-1D32A2BD630F}" presName="parTrans" presStyleLbl="bgSibTrans2D1" presStyleIdx="4" presStyleCnt="7"/>
      <dgm:spPr/>
      <dgm:t>
        <a:bodyPr/>
        <a:lstStyle/>
        <a:p>
          <a:endParaRPr lang="ru-RU"/>
        </a:p>
      </dgm:t>
    </dgm:pt>
    <dgm:pt modelId="{DDF8E10C-A55B-4EBB-8859-F261F71B46D5}" type="pres">
      <dgm:prSet presAssocID="{D4139563-DD98-4575-9F3E-E7747F77305F}" presName="node" presStyleLbl="node1" presStyleIdx="4" presStyleCnt="7" custScaleX="150168" custRadScaleRad="107118" custRadScaleInc="15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0B566-3F23-45F9-9F51-8AE96380AA94}" type="pres">
      <dgm:prSet presAssocID="{CE26A6B6-6EDD-44BE-BAA6-FDBD328D9D61}" presName="parTrans" presStyleLbl="bgSibTrans2D1" presStyleIdx="5" presStyleCnt="7"/>
      <dgm:spPr/>
      <dgm:t>
        <a:bodyPr/>
        <a:lstStyle/>
        <a:p>
          <a:endParaRPr lang="ru-RU"/>
        </a:p>
      </dgm:t>
    </dgm:pt>
    <dgm:pt modelId="{B9A12F8D-6991-49F5-A8F9-AB60DA77B38F}" type="pres">
      <dgm:prSet presAssocID="{51196217-1270-4AAB-BF3B-D25A35C9FE84}" presName="node" presStyleLbl="node1" presStyleIdx="5" presStyleCnt="7" custScaleX="180188" custRadScaleRad="100740" custRadScaleInc="34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B557C7-2CCC-4F1C-A0E5-974B816F7D71}" type="pres">
      <dgm:prSet presAssocID="{C0F7FFD0-7605-4C3B-B29C-5620CB5225D9}" presName="parTrans" presStyleLbl="bgSibTrans2D1" presStyleIdx="6" presStyleCnt="7"/>
      <dgm:spPr/>
      <dgm:t>
        <a:bodyPr/>
        <a:lstStyle/>
        <a:p>
          <a:endParaRPr lang="ru-RU"/>
        </a:p>
      </dgm:t>
    </dgm:pt>
    <dgm:pt modelId="{5C0C0A53-3BF8-4949-B4A6-FB9862B50B6C}" type="pres">
      <dgm:prSet presAssocID="{C3956643-B1A9-4379-BE6F-9FF163388A4D}" presName="node" presStyleLbl="node1" presStyleIdx="6" presStyleCnt="7" custScaleX="147463" custRadScaleRad="79895" custRadScaleInc="39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D2E62D-47CA-4A43-B268-015108CD2D3C}" type="presOf" srcId="{C3956643-B1A9-4379-BE6F-9FF163388A4D}" destId="{5C0C0A53-3BF8-4949-B4A6-FB9862B50B6C}" srcOrd="0" destOrd="0" presId="urn:microsoft.com/office/officeart/2005/8/layout/radial4"/>
    <dgm:cxn modelId="{2ADEBAB3-38E9-4A0B-BFD1-7D87519F66A6}" type="presOf" srcId="{91679F94-D2CC-445B-99BE-823C5BB1EBCB}" destId="{F687614E-3547-4250-886A-3D139312A483}" srcOrd="0" destOrd="0" presId="urn:microsoft.com/office/officeart/2005/8/layout/radial4"/>
    <dgm:cxn modelId="{B76B77E4-3F96-4346-920F-289E8ED4EAF1}" type="presOf" srcId="{BA7B4414-9FD3-4545-BAF6-8F84737C1F5B}" destId="{EE523C0D-0762-49E7-9198-CD9D1A1FE10A}" srcOrd="0" destOrd="0" presId="urn:microsoft.com/office/officeart/2005/8/layout/radial4"/>
    <dgm:cxn modelId="{158D3F17-8A49-482F-8CD2-12F7F625E5D0}" type="presOf" srcId="{D7B9758D-14E7-4A59-988D-A612AB7E2C50}" destId="{8CA6757C-3CE8-471A-BDE9-AB1D0FC5F73E}" srcOrd="0" destOrd="0" presId="urn:microsoft.com/office/officeart/2005/8/layout/radial4"/>
    <dgm:cxn modelId="{4ACCC531-4CBE-4C02-AE44-3DEEE62F2663}" srcId="{C40D1213-8949-4711-8DAB-2D2635225579}" destId="{429F36D7-4423-4892-AFCF-650CA95B95EF}" srcOrd="3" destOrd="0" parTransId="{3B239627-E7F4-42EA-B281-06B3A83559D5}" sibTransId="{1C56C277-C78D-4D1E-8AB1-42435A733DC0}"/>
    <dgm:cxn modelId="{263B8AA3-EA52-427C-B9DD-EAD835E1609E}" type="presOf" srcId="{429F36D7-4423-4892-AFCF-650CA95B95EF}" destId="{9138C13C-943B-4389-97EB-7D173C3238C6}" srcOrd="0" destOrd="0" presId="urn:microsoft.com/office/officeart/2005/8/layout/radial4"/>
    <dgm:cxn modelId="{35CA9180-4C18-4CDB-8FFA-BA05A2C2D432}" type="presOf" srcId="{3EECB020-D29A-4B7E-8490-A0BCE862DE47}" destId="{DCB5125E-27AB-4F6D-8D7A-81566199FD30}" srcOrd="0" destOrd="0" presId="urn:microsoft.com/office/officeart/2005/8/layout/radial4"/>
    <dgm:cxn modelId="{97F06DED-A133-4781-B015-A1EFF4264E1C}" type="presOf" srcId="{CE26A6B6-6EDD-44BE-BAA6-FDBD328D9D61}" destId="{0130B566-3F23-45F9-9F51-8AE96380AA94}" srcOrd="0" destOrd="0" presId="urn:microsoft.com/office/officeart/2005/8/layout/radial4"/>
    <dgm:cxn modelId="{4DB19D14-C655-45C9-A553-04E29814F5DB}" srcId="{C40D1213-8949-4711-8DAB-2D2635225579}" destId="{9F4E413C-2C4E-407A-AC90-77A37304C1D7}" srcOrd="0" destOrd="0" parTransId="{D7B9758D-14E7-4A59-988D-A612AB7E2C50}" sibTransId="{3AE94000-5372-4E6E-A7A2-3D4C4A007065}"/>
    <dgm:cxn modelId="{90035B5A-7779-4816-9D3A-C6DE3F98387B}" srcId="{C40D1213-8949-4711-8DAB-2D2635225579}" destId="{D4139563-DD98-4575-9F3E-E7747F77305F}" srcOrd="4" destOrd="0" parTransId="{F6F5E14D-CF9B-4CC8-ADAB-1D32A2BD630F}" sibTransId="{6C08580B-500A-4B53-89CE-D6A6AD61AD9F}"/>
    <dgm:cxn modelId="{CB49D52D-52F8-4BA2-A324-EDD11585A97E}" srcId="{C40D1213-8949-4711-8DAB-2D2635225579}" destId="{543AE5E1-3F38-4601-BA59-255EC49672A2}" srcOrd="2" destOrd="0" parTransId="{BA7B4414-9FD3-4545-BAF6-8F84737C1F5B}" sibTransId="{C1804153-4660-479A-97DD-CD2265FB6BDC}"/>
    <dgm:cxn modelId="{7E0ADA7F-98AA-490D-91EE-3B21E0138A00}" srcId="{3EECB020-D29A-4B7E-8490-A0BCE862DE47}" destId="{F958A28B-DA0F-4B03-B877-04D33ECE1719}" srcOrd="1" destOrd="0" parTransId="{C42D8054-E55D-49FF-BE74-C01C73AC5D6F}" sibTransId="{30B9ECAE-37D5-45C0-82BB-4C22A9F5CBFA}"/>
    <dgm:cxn modelId="{524BE2E4-1446-44E5-887C-1600659DDE21}" type="presOf" srcId="{D4139563-DD98-4575-9F3E-E7747F77305F}" destId="{DDF8E10C-A55B-4EBB-8859-F261F71B46D5}" srcOrd="0" destOrd="0" presId="urn:microsoft.com/office/officeart/2005/8/layout/radial4"/>
    <dgm:cxn modelId="{77429A96-0B8D-4060-A250-741BC15C6CAB}" type="presOf" srcId="{9F4E413C-2C4E-407A-AC90-77A37304C1D7}" destId="{729B8C52-53E1-4E34-B2E6-CE092EC7A975}" srcOrd="0" destOrd="0" presId="urn:microsoft.com/office/officeart/2005/8/layout/radial4"/>
    <dgm:cxn modelId="{94C9864C-7248-46A9-9ABA-082EE14A6A6C}" srcId="{C40D1213-8949-4711-8DAB-2D2635225579}" destId="{1702A8DE-75C2-497B-86A9-0711AF6BDE58}" srcOrd="1" destOrd="0" parTransId="{91679F94-D2CC-445B-99BE-823C5BB1EBCB}" sibTransId="{1B10F7C0-B29E-41AB-BEBF-EC20A3A406C1}"/>
    <dgm:cxn modelId="{9AC1704B-541F-401F-805D-019067C5E381}" type="presOf" srcId="{C0F7FFD0-7605-4C3B-B29C-5620CB5225D9}" destId="{05B557C7-2CCC-4F1C-A0E5-974B816F7D71}" srcOrd="0" destOrd="0" presId="urn:microsoft.com/office/officeart/2005/8/layout/radial4"/>
    <dgm:cxn modelId="{1129CB74-F3F1-4007-B6F5-1BEDCA8DD8CA}" type="presOf" srcId="{3B239627-E7F4-42EA-B281-06B3A83559D5}" destId="{D7FD6332-AD8C-48A2-9C54-421D5ECBAFA5}" srcOrd="0" destOrd="0" presId="urn:microsoft.com/office/officeart/2005/8/layout/radial4"/>
    <dgm:cxn modelId="{9DE18D21-26B2-4A68-9957-020BE5226392}" type="presOf" srcId="{1702A8DE-75C2-497B-86A9-0711AF6BDE58}" destId="{1F54E8D3-2588-425F-8C9B-8C0E0669DB90}" srcOrd="0" destOrd="0" presId="urn:microsoft.com/office/officeart/2005/8/layout/radial4"/>
    <dgm:cxn modelId="{25393B2E-7495-4232-BC48-C7FD5515CE2B}" srcId="{3EECB020-D29A-4B7E-8490-A0BCE862DE47}" destId="{C40D1213-8949-4711-8DAB-2D2635225579}" srcOrd="0" destOrd="0" parTransId="{C8FDE362-F39A-4885-A168-E97E503340B3}" sibTransId="{CF8E3978-0EEA-42D6-AA60-4E64BA43136A}"/>
    <dgm:cxn modelId="{BE6692A9-D3C6-4067-817B-3DF136EBF4F0}" srcId="{C40D1213-8949-4711-8DAB-2D2635225579}" destId="{51196217-1270-4AAB-BF3B-D25A35C9FE84}" srcOrd="5" destOrd="0" parTransId="{CE26A6B6-6EDD-44BE-BAA6-FDBD328D9D61}" sibTransId="{3BA0360E-0AC5-4E00-A47B-41990C8E5653}"/>
    <dgm:cxn modelId="{3A6B1906-A7DB-48BF-AB79-CD274B983905}" srcId="{C40D1213-8949-4711-8DAB-2D2635225579}" destId="{C3956643-B1A9-4379-BE6F-9FF163388A4D}" srcOrd="6" destOrd="0" parTransId="{C0F7FFD0-7605-4C3B-B29C-5620CB5225D9}" sibTransId="{0D71B229-D7C6-48AF-BEC1-D55300ECE2B9}"/>
    <dgm:cxn modelId="{F590A265-8067-4B49-AD69-5F15E8A4290D}" type="presOf" srcId="{F6F5E14D-CF9B-4CC8-ADAB-1D32A2BD630F}" destId="{5147771E-E38B-4960-A97B-520B4E24189B}" srcOrd="0" destOrd="0" presId="urn:microsoft.com/office/officeart/2005/8/layout/radial4"/>
    <dgm:cxn modelId="{44D0CE96-1BD2-43F0-8B50-1EAC518B9FC8}" type="presOf" srcId="{543AE5E1-3F38-4601-BA59-255EC49672A2}" destId="{C0D92F18-4BC5-43EB-8B77-E6DF2AA7B9F5}" srcOrd="0" destOrd="0" presId="urn:microsoft.com/office/officeart/2005/8/layout/radial4"/>
    <dgm:cxn modelId="{F1693B80-4834-4A8E-9C96-8711C336E737}" type="presOf" srcId="{51196217-1270-4AAB-BF3B-D25A35C9FE84}" destId="{B9A12F8D-6991-49F5-A8F9-AB60DA77B38F}" srcOrd="0" destOrd="0" presId="urn:microsoft.com/office/officeart/2005/8/layout/radial4"/>
    <dgm:cxn modelId="{5750A46A-C34E-4EFB-BBBC-FFF268A6F9E7}" type="presOf" srcId="{C40D1213-8949-4711-8DAB-2D2635225579}" destId="{EFE5FDA8-D806-4733-9F5B-A4F8D04132BC}" srcOrd="0" destOrd="0" presId="urn:microsoft.com/office/officeart/2005/8/layout/radial4"/>
    <dgm:cxn modelId="{C99210A9-3086-4BC9-BBBD-6670C10C9EB3}" type="presParOf" srcId="{DCB5125E-27AB-4F6D-8D7A-81566199FD30}" destId="{EFE5FDA8-D806-4733-9F5B-A4F8D04132BC}" srcOrd="0" destOrd="0" presId="urn:microsoft.com/office/officeart/2005/8/layout/radial4"/>
    <dgm:cxn modelId="{866AB787-22FC-431F-B6BA-AD48CF15CC03}" type="presParOf" srcId="{DCB5125E-27AB-4F6D-8D7A-81566199FD30}" destId="{8CA6757C-3CE8-471A-BDE9-AB1D0FC5F73E}" srcOrd="1" destOrd="0" presId="urn:microsoft.com/office/officeart/2005/8/layout/radial4"/>
    <dgm:cxn modelId="{C4EDFBDE-FD3D-417C-A998-919AFF99AC10}" type="presParOf" srcId="{DCB5125E-27AB-4F6D-8D7A-81566199FD30}" destId="{729B8C52-53E1-4E34-B2E6-CE092EC7A975}" srcOrd="2" destOrd="0" presId="urn:microsoft.com/office/officeart/2005/8/layout/radial4"/>
    <dgm:cxn modelId="{EBC91729-D14C-4280-A679-C16FF5D87661}" type="presParOf" srcId="{DCB5125E-27AB-4F6D-8D7A-81566199FD30}" destId="{F687614E-3547-4250-886A-3D139312A483}" srcOrd="3" destOrd="0" presId="urn:microsoft.com/office/officeart/2005/8/layout/radial4"/>
    <dgm:cxn modelId="{9A30B5E9-2763-4135-A7D7-0FDE75FF10DE}" type="presParOf" srcId="{DCB5125E-27AB-4F6D-8D7A-81566199FD30}" destId="{1F54E8D3-2588-425F-8C9B-8C0E0669DB90}" srcOrd="4" destOrd="0" presId="urn:microsoft.com/office/officeart/2005/8/layout/radial4"/>
    <dgm:cxn modelId="{5F75E72F-CE52-4DFD-BCDF-CE7AF1C014AA}" type="presParOf" srcId="{DCB5125E-27AB-4F6D-8D7A-81566199FD30}" destId="{EE523C0D-0762-49E7-9198-CD9D1A1FE10A}" srcOrd="5" destOrd="0" presId="urn:microsoft.com/office/officeart/2005/8/layout/radial4"/>
    <dgm:cxn modelId="{45D5CDC5-746B-4C81-A800-D71AC5047347}" type="presParOf" srcId="{DCB5125E-27AB-4F6D-8D7A-81566199FD30}" destId="{C0D92F18-4BC5-43EB-8B77-E6DF2AA7B9F5}" srcOrd="6" destOrd="0" presId="urn:microsoft.com/office/officeart/2005/8/layout/radial4"/>
    <dgm:cxn modelId="{91AFC4CE-7E23-41D3-BC07-2AE0CF0E9875}" type="presParOf" srcId="{DCB5125E-27AB-4F6D-8D7A-81566199FD30}" destId="{D7FD6332-AD8C-48A2-9C54-421D5ECBAFA5}" srcOrd="7" destOrd="0" presId="urn:microsoft.com/office/officeart/2005/8/layout/radial4"/>
    <dgm:cxn modelId="{83CEF305-3614-4A82-87C5-742DC69E4FB8}" type="presParOf" srcId="{DCB5125E-27AB-4F6D-8D7A-81566199FD30}" destId="{9138C13C-943B-4389-97EB-7D173C3238C6}" srcOrd="8" destOrd="0" presId="urn:microsoft.com/office/officeart/2005/8/layout/radial4"/>
    <dgm:cxn modelId="{EA0BF81B-7281-490E-87D0-1D31C4D09598}" type="presParOf" srcId="{DCB5125E-27AB-4F6D-8D7A-81566199FD30}" destId="{5147771E-E38B-4960-A97B-520B4E24189B}" srcOrd="9" destOrd="0" presId="urn:microsoft.com/office/officeart/2005/8/layout/radial4"/>
    <dgm:cxn modelId="{25234708-0323-4A39-A7E4-D1693A5325FF}" type="presParOf" srcId="{DCB5125E-27AB-4F6D-8D7A-81566199FD30}" destId="{DDF8E10C-A55B-4EBB-8859-F261F71B46D5}" srcOrd="10" destOrd="0" presId="urn:microsoft.com/office/officeart/2005/8/layout/radial4"/>
    <dgm:cxn modelId="{C86B6949-7E6C-4C88-8F89-701C40775E75}" type="presParOf" srcId="{DCB5125E-27AB-4F6D-8D7A-81566199FD30}" destId="{0130B566-3F23-45F9-9F51-8AE96380AA94}" srcOrd="11" destOrd="0" presId="urn:microsoft.com/office/officeart/2005/8/layout/radial4"/>
    <dgm:cxn modelId="{AA107EFB-9595-4465-A43A-6B15210C002E}" type="presParOf" srcId="{DCB5125E-27AB-4F6D-8D7A-81566199FD30}" destId="{B9A12F8D-6991-49F5-A8F9-AB60DA77B38F}" srcOrd="12" destOrd="0" presId="urn:microsoft.com/office/officeart/2005/8/layout/radial4"/>
    <dgm:cxn modelId="{B6A4DE1E-BA82-4619-88B6-27A3EA93E6BD}" type="presParOf" srcId="{DCB5125E-27AB-4F6D-8D7A-81566199FD30}" destId="{05B557C7-2CCC-4F1C-A0E5-974B816F7D71}" srcOrd="13" destOrd="0" presId="urn:microsoft.com/office/officeart/2005/8/layout/radial4"/>
    <dgm:cxn modelId="{F5E2B3C2-A2C5-48BD-ACDC-FD0BE586416C}" type="presParOf" srcId="{DCB5125E-27AB-4F6D-8D7A-81566199FD30}" destId="{5C0C0A53-3BF8-4949-B4A6-FB9862B50B6C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00FFA4-B883-4741-9D5E-FDF919EF8E5B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FE8C02-2F5A-464F-B773-5AE141BE340B}">
      <dgm:prSet phldrT="[Текст]" custT="1"/>
      <dgm:spPr/>
      <dgm:t>
        <a:bodyPr/>
        <a:lstStyle/>
        <a:p>
          <a:r>
            <a:rPr lang="ru-RU" sz="2000" b="1" dirty="0" smtClean="0"/>
            <a:t>вестибулярная и</a:t>
          </a:r>
          <a:endParaRPr lang="ru-RU" sz="2000" b="1" dirty="0" smtClean="0"/>
        </a:p>
        <a:p>
          <a:r>
            <a:rPr lang="ru-RU" sz="2000" b="1" dirty="0" err="1" smtClean="0"/>
            <a:t>проприоцептивная</a:t>
          </a:r>
          <a:endParaRPr lang="ru-RU" sz="2000" b="1" dirty="0"/>
        </a:p>
      </dgm:t>
    </dgm:pt>
    <dgm:pt modelId="{1C855977-C1B0-4CEA-9733-562116340FD5}" type="parTrans" cxnId="{C976DC55-A493-43A7-B2B8-EEF091683976}">
      <dgm:prSet/>
      <dgm:spPr/>
      <dgm:t>
        <a:bodyPr/>
        <a:lstStyle/>
        <a:p>
          <a:endParaRPr lang="ru-RU"/>
        </a:p>
      </dgm:t>
    </dgm:pt>
    <dgm:pt modelId="{1F9C9A2E-AD59-48C5-879E-86B7B444BF06}" type="sibTrans" cxnId="{C976DC55-A493-43A7-B2B8-EEF091683976}">
      <dgm:prSet/>
      <dgm:spPr/>
      <dgm:t>
        <a:bodyPr/>
        <a:lstStyle/>
        <a:p>
          <a:endParaRPr lang="ru-RU"/>
        </a:p>
      </dgm:t>
    </dgm:pt>
    <dgm:pt modelId="{D7CF0DDB-546B-43BD-8284-ADBD6C356F47}">
      <dgm:prSet phldrT="[Текст]" custT="1"/>
      <dgm:spPr/>
      <dgm:t>
        <a:bodyPr/>
        <a:lstStyle/>
        <a:p>
          <a:r>
            <a:rPr lang="ru-RU" sz="2000" b="1" dirty="0" smtClean="0"/>
            <a:t>движения глаз</a:t>
          </a:r>
          <a:endParaRPr lang="ru-RU" sz="2000" b="1" dirty="0"/>
        </a:p>
      </dgm:t>
    </dgm:pt>
    <dgm:pt modelId="{6A9D4F1E-B9E8-4972-9E87-A9B04AB3646B}" type="parTrans" cxnId="{DF7510EE-69C5-4467-ABB6-6F2AF76D1B8B}">
      <dgm:prSet/>
      <dgm:spPr/>
      <dgm:t>
        <a:bodyPr/>
        <a:lstStyle/>
        <a:p>
          <a:endParaRPr lang="ru-RU"/>
        </a:p>
      </dgm:t>
    </dgm:pt>
    <dgm:pt modelId="{96C512CC-C110-49C8-B6E8-D96A07B14D35}" type="sibTrans" cxnId="{DF7510EE-69C5-4467-ABB6-6F2AF76D1B8B}">
      <dgm:prSet/>
      <dgm:spPr/>
      <dgm:t>
        <a:bodyPr/>
        <a:lstStyle/>
        <a:p>
          <a:endParaRPr lang="ru-RU"/>
        </a:p>
      </dgm:t>
    </dgm:pt>
    <dgm:pt modelId="{69D9242D-F0C9-4BC9-BA39-1DEB30995C26}">
      <dgm:prSet phldrT="[Текст]" custT="1"/>
      <dgm:spPr/>
      <dgm:t>
        <a:bodyPr/>
        <a:lstStyle/>
        <a:p>
          <a:r>
            <a:rPr lang="ru-RU" sz="2000" b="1" dirty="0" smtClean="0"/>
            <a:t>поза</a:t>
          </a:r>
          <a:endParaRPr lang="ru-RU" sz="2000" b="1" dirty="0"/>
        </a:p>
      </dgm:t>
    </dgm:pt>
    <dgm:pt modelId="{9A11DCE2-E5A6-4DDB-943A-E96DC19D3CFD}" type="parTrans" cxnId="{21622D1F-C45D-4B93-8B7C-11B2E375516E}">
      <dgm:prSet/>
      <dgm:spPr/>
      <dgm:t>
        <a:bodyPr/>
        <a:lstStyle/>
        <a:p>
          <a:endParaRPr lang="ru-RU"/>
        </a:p>
      </dgm:t>
    </dgm:pt>
    <dgm:pt modelId="{5926BD5F-9234-4E44-B781-7B149429FB12}" type="sibTrans" cxnId="{21622D1F-C45D-4B93-8B7C-11B2E375516E}">
      <dgm:prSet/>
      <dgm:spPr/>
      <dgm:t>
        <a:bodyPr/>
        <a:lstStyle/>
        <a:p>
          <a:endParaRPr lang="ru-RU"/>
        </a:p>
      </dgm:t>
    </dgm:pt>
    <dgm:pt modelId="{9B982609-E6BD-44B0-9C26-417930E90C6E}">
      <dgm:prSet phldrT="[Текст]" custT="1"/>
      <dgm:spPr/>
      <dgm:t>
        <a:bodyPr/>
        <a:lstStyle/>
        <a:p>
          <a:r>
            <a:rPr lang="ru-RU" sz="2000" b="1" dirty="0" smtClean="0"/>
            <a:t>противодействие силы тяжести</a:t>
          </a:r>
          <a:endParaRPr lang="ru-RU" sz="2000" b="1" dirty="0"/>
        </a:p>
      </dgm:t>
    </dgm:pt>
    <dgm:pt modelId="{EF29AA81-EEA3-4256-92A3-E8C1E55204D5}" type="parTrans" cxnId="{F5CBB000-3DE5-4D26-BAE5-97F56693B12A}">
      <dgm:prSet/>
      <dgm:spPr/>
      <dgm:t>
        <a:bodyPr/>
        <a:lstStyle/>
        <a:p>
          <a:endParaRPr lang="ru-RU"/>
        </a:p>
      </dgm:t>
    </dgm:pt>
    <dgm:pt modelId="{7C05CC77-BC92-4BBC-9949-008B5563082E}" type="sibTrans" cxnId="{F5CBB000-3DE5-4D26-BAE5-97F56693B12A}">
      <dgm:prSet/>
      <dgm:spPr/>
      <dgm:t>
        <a:bodyPr/>
        <a:lstStyle/>
        <a:p>
          <a:endParaRPr lang="ru-RU"/>
        </a:p>
      </dgm:t>
    </dgm:pt>
    <dgm:pt modelId="{135E5149-3C11-41FA-88AC-CB53A8A793C3}">
      <dgm:prSet phldrT="[Текст]" custT="1"/>
      <dgm:spPr/>
      <dgm:t>
        <a:bodyPr/>
        <a:lstStyle/>
        <a:p>
          <a:r>
            <a:rPr lang="ru-RU" sz="2000" b="1" dirty="0" smtClean="0"/>
            <a:t>равновесие</a:t>
          </a:r>
          <a:endParaRPr lang="ru-RU" sz="2000" b="1" dirty="0"/>
        </a:p>
      </dgm:t>
    </dgm:pt>
    <dgm:pt modelId="{896D4030-4806-42C6-B14C-3D5AB947523E}" type="parTrans" cxnId="{00EC7220-E9B6-48E6-9817-B698C17DBE70}">
      <dgm:prSet/>
      <dgm:spPr/>
      <dgm:t>
        <a:bodyPr/>
        <a:lstStyle/>
        <a:p>
          <a:endParaRPr lang="ru-RU"/>
        </a:p>
      </dgm:t>
    </dgm:pt>
    <dgm:pt modelId="{72178347-30E1-43E8-A461-BFDB2D0AAAA1}" type="sibTrans" cxnId="{00EC7220-E9B6-48E6-9817-B698C17DBE70}">
      <dgm:prSet/>
      <dgm:spPr/>
      <dgm:t>
        <a:bodyPr/>
        <a:lstStyle/>
        <a:p>
          <a:endParaRPr lang="ru-RU"/>
        </a:p>
      </dgm:t>
    </dgm:pt>
    <dgm:pt modelId="{0672E382-25A5-45CD-A269-8F2764E8E816}">
      <dgm:prSet custT="1"/>
      <dgm:spPr/>
      <dgm:t>
        <a:bodyPr/>
        <a:lstStyle/>
        <a:p>
          <a:r>
            <a:rPr lang="ru-RU" sz="2000" b="1" dirty="0" smtClean="0"/>
            <a:t>мышечный  тонус</a:t>
          </a:r>
          <a:endParaRPr lang="ru-RU" sz="2000" b="1" dirty="0"/>
        </a:p>
      </dgm:t>
    </dgm:pt>
    <dgm:pt modelId="{7BE0BD37-9264-4E47-9542-80294F1B3718}" type="parTrans" cxnId="{2370C366-BFBB-4329-9BF2-3F362F149448}">
      <dgm:prSet/>
      <dgm:spPr/>
      <dgm:t>
        <a:bodyPr/>
        <a:lstStyle/>
        <a:p>
          <a:endParaRPr lang="ru-RU"/>
        </a:p>
      </dgm:t>
    </dgm:pt>
    <dgm:pt modelId="{E106D715-B0A2-41A8-AFF9-3B413B97842D}" type="sibTrans" cxnId="{2370C366-BFBB-4329-9BF2-3F362F149448}">
      <dgm:prSet/>
      <dgm:spPr/>
      <dgm:t>
        <a:bodyPr/>
        <a:lstStyle/>
        <a:p>
          <a:endParaRPr lang="ru-RU"/>
        </a:p>
      </dgm:t>
    </dgm:pt>
    <dgm:pt modelId="{F4AB598F-6C26-4CAB-8CC6-62E9A59E80B3}" type="pres">
      <dgm:prSet presAssocID="{8100FFA4-B883-4741-9D5E-FDF919EF8E5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12DBDC-5DBA-4E0F-AA9C-E1C9E30A25E7}" type="pres">
      <dgm:prSet presAssocID="{F3FE8C02-2F5A-464F-B773-5AE141BE340B}" presName="centerShape" presStyleLbl="node0" presStyleIdx="0" presStyleCnt="1" custScaleX="262375" custScaleY="93348"/>
      <dgm:spPr/>
      <dgm:t>
        <a:bodyPr/>
        <a:lstStyle/>
        <a:p>
          <a:endParaRPr lang="ru-RU"/>
        </a:p>
      </dgm:t>
    </dgm:pt>
    <dgm:pt modelId="{EEBEFF20-4F20-4A43-9735-800323E83D2E}" type="pres">
      <dgm:prSet presAssocID="{6A9D4F1E-B9E8-4972-9E87-A9B04AB3646B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32447F5-85EE-4F85-B6C5-23A6E7F0BA5D}" type="pres">
      <dgm:prSet presAssocID="{6A9D4F1E-B9E8-4972-9E87-A9B04AB3646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BF9D522-864E-4E69-AF0E-C3003E0341E9}" type="pres">
      <dgm:prSet presAssocID="{D7CF0DDB-546B-43BD-8284-ADBD6C356F47}" presName="node" presStyleLbl="node1" presStyleIdx="0" presStyleCnt="5" custScaleX="186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F8F04-3D48-4957-8CA9-08E7BA1001A2}" type="pres">
      <dgm:prSet presAssocID="{9A11DCE2-E5A6-4DDB-943A-E96DC19D3CFD}" presName="parTrans" presStyleLbl="sibTrans2D1" presStyleIdx="1" presStyleCnt="5"/>
      <dgm:spPr/>
      <dgm:t>
        <a:bodyPr/>
        <a:lstStyle/>
        <a:p>
          <a:endParaRPr lang="ru-RU"/>
        </a:p>
      </dgm:t>
    </dgm:pt>
    <dgm:pt modelId="{8DF97FA6-8E0A-412C-A1AC-5A47D817472B}" type="pres">
      <dgm:prSet presAssocID="{9A11DCE2-E5A6-4DDB-943A-E96DC19D3CFD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078E17B-5A53-4273-B82B-C24AFEFAAE32}" type="pres">
      <dgm:prSet presAssocID="{69D9242D-F0C9-4BC9-BA39-1DEB30995C26}" presName="node" presStyleLbl="node1" presStyleIdx="1" presStyleCnt="5" custScaleX="156654" custScaleY="110733" custRadScaleRad="165323" custRadScaleInc="-34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366E2-0216-4B13-9A66-7AAC010A5BB1}" type="pres">
      <dgm:prSet presAssocID="{EF29AA81-EEA3-4256-92A3-E8C1E55204D5}" presName="parTrans" presStyleLbl="sibTrans2D1" presStyleIdx="2" presStyleCnt="5"/>
      <dgm:spPr/>
      <dgm:t>
        <a:bodyPr/>
        <a:lstStyle/>
        <a:p>
          <a:endParaRPr lang="ru-RU"/>
        </a:p>
      </dgm:t>
    </dgm:pt>
    <dgm:pt modelId="{09DE1CF3-C797-4DDC-84AA-021831223E36}" type="pres">
      <dgm:prSet presAssocID="{EF29AA81-EEA3-4256-92A3-E8C1E55204D5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C13C6D9-2B73-4DE7-8029-D58AA616EC95}" type="pres">
      <dgm:prSet presAssocID="{9B982609-E6BD-44B0-9C26-417930E90C6E}" presName="node" presStyleLbl="node1" presStyleIdx="2" presStyleCnt="5" custScaleX="225187" custRadScaleRad="148368" custRadScaleInc="-55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F9E3-F7D8-479E-9DFC-0E92A9902512}" type="pres">
      <dgm:prSet presAssocID="{7BE0BD37-9264-4E47-9542-80294F1B3718}" presName="parTrans" presStyleLbl="sibTrans2D1" presStyleIdx="3" presStyleCnt="5"/>
      <dgm:spPr/>
      <dgm:t>
        <a:bodyPr/>
        <a:lstStyle/>
        <a:p>
          <a:endParaRPr lang="ru-RU"/>
        </a:p>
      </dgm:t>
    </dgm:pt>
    <dgm:pt modelId="{09E04D19-3B81-459F-BA72-1396375DFFD2}" type="pres">
      <dgm:prSet presAssocID="{7BE0BD37-9264-4E47-9542-80294F1B371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3DF4FB7-4DEF-48CA-8A6F-12E4DBD58AA6}" type="pres">
      <dgm:prSet presAssocID="{0672E382-25A5-45CD-A269-8F2764E8E816}" presName="node" presStyleLbl="node1" presStyleIdx="3" presStyleCnt="5" custScaleX="208310" custRadScaleRad="159551" custRadScaleInc="588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4BC8B-CD39-4EAF-931E-7712F0F7AA9C}" type="pres">
      <dgm:prSet presAssocID="{896D4030-4806-42C6-B14C-3D5AB947523E}" presName="parTrans" presStyleLbl="sibTrans2D1" presStyleIdx="4" presStyleCnt="5"/>
      <dgm:spPr/>
      <dgm:t>
        <a:bodyPr/>
        <a:lstStyle/>
        <a:p>
          <a:endParaRPr lang="ru-RU"/>
        </a:p>
      </dgm:t>
    </dgm:pt>
    <dgm:pt modelId="{6C884733-7E67-4126-A8B1-70F75D74283B}" type="pres">
      <dgm:prSet presAssocID="{896D4030-4806-42C6-B14C-3D5AB947523E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3F666504-A315-498C-B8BC-6A51E54E8122}" type="pres">
      <dgm:prSet presAssocID="{135E5149-3C11-41FA-88AC-CB53A8A793C3}" presName="node" presStyleLbl="node1" presStyleIdx="4" presStyleCnt="5" custScaleX="165286" custRadScaleRad="161927" custRadScaleInc="28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6CEAD1-4ACA-4FFA-A9DF-04092C0239E7}" type="presOf" srcId="{6A9D4F1E-B9E8-4972-9E87-A9B04AB3646B}" destId="{F32447F5-85EE-4F85-B6C5-23A6E7F0BA5D}" srcOrd="1" destOrd="0" presId="urn:microsoft.com/office/officeart/2005/8/layout/radial5"/>
    <dgm:cxn modelId="{F05157B7-708B-4A10-9566-A11E32A3F145}" type="presOf" srcId="{9B982609-E6BD-44B0-9C26-417930E90C6E}" destId="{4C13C6D9-2B73-4DE7-8029-D58AA616EC95}" srcOrd="0" destOrd="0" presId="urn:microsoft.com/office/officeart/2005/8/layout/radial5"/>
    <dgm:cxn modelId="{F5CBB000-3DE5-4D26-BAE5-97F56693B12A}" srcId="{F3FE8C02-2F5A-464F-B773-5AE141BE340B}" destId="{9B982609-E6BD-44B0-9C26-417930E90C6E}" srcOrd="2" destOrd="0" parTransId="{EF29AA81-EEA3-4256-92A3-E8C1E55204D5}" sibTransId="{7C05CC77-BC92-4BBC-9949-008B5563082E}"/>
    <dgm:cxn modelId="{74E383F5-D356-4705-8BF7-6435A99708B2}" type="presOf" srcId="{9A11DCE2-E5A6-4DDB-943A-E96DC19D3CFD}" destId="{D28F8F04-3D48-4957-8CA9-08E7BA1001A2}" srcOrd="0" destOrd="0" presId="urn:microsoft.com/office/officeart/2005/8/layout/radial5"/>
    <dgm:cxn modelId="{447D1CEB-8BE0-4454-A0F5-85834D232956}" type="presOf" srcId="{135E5149-3C11-41FA-88AC-CB53A8A793C3}" destId="{3F666504-A315-498C-B8BC-6A51E54E8122}" srcOrd="0" destOrd="0" presId="urn:microsoft.com/office/officeart/2005/8/layout/radial5"/>
    <dgm:cxn modelId="{DF7510EE-69C5-4467-ABB6-6F2AF76D1B8B}" srcId="{F3FE8C02-2F5A-464F-B773-5AE141BE340B}" destId="{D7CF0DDB-546B-43BD-8284-ADBD6C356F47}" srcOrd="0" destOrd="0" parTransId="{6A9D4F1E-B9E8-4972-9E87-A9B04AB3646B}" sibTransId="{96C512CC-C110-49C8-B6E8-D96A07B14D35}"/>
    <dgm:cxn modelId="{2370C366-BFBB-4329-9BF2-3F362F149448}" srcId="{F3FE8C02-2F5A-464F-B773-5AE141BE340B}" destId="{0672E382-25A5-45CD-A269-8F2764E8E816}" srcOrd="3" destOrd="0" parTransId="{7BE0BD37-9264-4E47-9542-80294F1B3718}" sibTransId="{E106D715-B0A2-41A8-AFF9-3B413B97842D}"/>
    <dgm:cxn modelId="{6A3533BD-026E-4AB9-A665-F47F4A363E1E}" type="presOf" srcId="{F3FE8C02-2F5A-464F-B773-5AE141BE340B}" destId="{7D12DBDC-5DBA-4E0F-AA9C-E1C9E30A25E7}" srcOrd="0" destOrd="0" presId="urn:microsoft.com/office/officeart/2005/8/layout/radial5"/>
    <dgm:cxn modelId="{13928FD2-F358-43AA-B2DF-8A85B159C32C}" type="presOf" srcId="{7BE0BD37-9264-4E47-9542-80294F1B3718}" destId="{2F55F9E3-F7D8-479E-9DFC-0E92A9902512}" srcOrd="0" destOrd="0" presId="urn:microsoft.com/office/officeart/2005/8/layout/radial5"/>
    <dgm:cxn modelId="{C976DC55-A493-43A7-B2B8-EEF091683976}" srcId="{8100FFA4-B883-4741-9D5E-FDF919EF8E5B}" destId="{F3FE8C02-2F5A-464F-B773-5AE141BE340B}" srcOrd="0" destOrd="0" parTransId="{1C855977-C1B0-4CEA-9733-562116340FD5}" sibTransId="{1F9C9A2E-AD59-48C5-879E-86B7B444BF06}"/>
    <dgm:cxn modelId="{E8AD1B1E-B750-4A7D-9688-8B277E5D85B2}" type="presOf" srcId="{8100FFA4-B883-4741-9D5E-FDF919EF8E5B}" destId="{F4AB598F-6C26-4CAB-8CC6-62E9A59E80B3}" srcOrd="0" destOrd="0" presId="urn:microsoft.com/office/officeart/2005/8/layout/radial5"/>
    <dgm:cxn modelId="{A8210FE2-B330-4EE2-BEA1-0E6F67C4BB6F}" type="presOf" srcId="{D7CF0DDB-546B-43BD-8284-ADBD6C356F47}" destId="{8BF9D522-864E-4E69-AF0E-C3003E0341E9}" srcOrd="0" destOrd="0" presId="urn:microsoft.com/office/officeart/2005/8/layout/radial5"/>
    <dgm:cxn modelId="{CE62F933-FA03-4DFE-B808-4750814FF2AB}" type="presOf" srcId="{69D9242D-F0C9-4BC9-BA39-1DEB30995C26}" destId="{D078E17B-5A53-4273-B82B-C24AFEFAAE32}" srcOrd="0" destOrd="0" presId="urn:microsoft.com/office/officeart/2005/8/layout/radial5"/>
    <dgm:cxn modelId="{00EC7220-E9B6-48E6-9817-B698C17DBE70}" srcId="{F3FE8C02-2F5A-464F-B773-5AE141BE340B}" destId="{135E5149-3C11-41FA-88AC-CB53A8A793C3}" srcOrd="4" destOrd="0" parTransId="{896D4030-4806-42C6-B14C-3D5AB947523E}" sibTransId="{72178347-30E1-43E8-A461-BFDB2D0AAAA1}"/>
    <dgm:cxn modelId="{45143801-10ED-49D8-9BC6-42FD07BAF3A9}" type="presOf" srcId="{EF29AA81-EEA3-4256-92A3-E8C1E55204D5}" destId="{8C8366E2-0216-4B13-9A66-7AAC010A5BB1}" srcOrd="0" destOrd="0" presId="urn:microsoft.com/office/officeart/2005/8/layout/radial5"/>
    <dgm:cxn modelId="{5A00E4D1-03B6-43BF-B7BC-54342B430E9C}" type="presOf" srcId="{896D4030-4806-42C6-B14C-3D5AB947523E}" destId="{DBB4BC8B-CD39-4EAF-931E-7712F0F7AA9C}" srcOrd="0" destOrd="0" presId="urn:microsoft.com/office/officeart/2005/8/layout/radial5"/>
    <dgm:cxn modelId="{A5848C3F-3D05-4855-849C-37F768018B52}" type="presOf" srcId="{7BE0BD37-9264-4E47-9542-80294F1B3718}" destId="{09E04D19-3B81-459F-BA72-1396375DFFD2}" srcOrd="1" destOrd="0" presId="urn:microsoft.com/office/officeart/2005/8/layout/radial5"/>
    <dgm:cxn modelId="{F52355A5-CBB6-4563-BA24-394515770996}" type="presOf" srcId="{9A11DCE2-E5A6-4DDB-943A-E96DC19D3CFD}" destId="{8DF97FA6-8E0A-412C-A1AC-5A47D817472B}" srcOrd="1" destOrd="0" presId="urn:microsoft.com/office/officeart/2005/8/layout/radial5"/>
    <dgm:cxn modelId="{21622D1F-C45D-4B93-8B7C-11B2E375516E}" srcId="{F3FE8C02-2F5A-464F-B773-5AE141BE340B}" destId="{69D9242D-F0C9-4BC9-BA39-1DEB30995C26}" srcOrd="1" destOrd="0" parTransId="{9A11DCE2-E5A6-4DDB-943A-E96DC19D3CFD}" sibTransId="{5926BD5F-9234-4E44-B781-7B149429FB12}"/>
    <dgm:cxn modelId="{FE67BF5E-3DA6-4BC1-AF31-A88647BA70EB}" type="presOf" srcId="{6A9D4F1E-B9E8-4972-9E87-A9B04AB3646B}" destId="{EEBEFF20-4F20-4A43-9735-800323E83D2E}" srcOrd="0" destOrd="0" presId="urn:microsoft.com/office/officeart/2005/8/layout/radial5"/>
    <dgm:cxn modelId="{49FA17DF-1230-4BFA-9F2C-4D8856F916DA}" type="presOf" srcId="{EF29AA81-EEA3-4256-92A3-E8C1E55204D5}" destId="{09DE1CF3-C797-4DDC-84AA-021831223E36}" srcOrd="1" destOrd="0" presId="urn:microsoft.com/office/officeart/2005/8/layout/radial5"/>
    <dgm:cxn modelId="{E51D8783-A41E-4C83-B309-3CD4E84EB18A}" type="presOf" srcId="{0672E382-25A5-45CD-A269-8F2764E8E816}" destId="{63DF4FB7-4DEF-48CA-8A6F-12E4DBD58AA6}" srcOrd="0" destOrd="0" presId="urn:microsoft.com/office/officeart/2005/8/layout/radial5"/>
    <dgm:cxn modelId="{711F3BCE-4580-4735-A751-BBADFFD095E4}" type="presOf" srcId="{896D4030-4806-42C6-B14C-3D5AB947523E}" destId="{6C884733-7E67-4126-A8B1-70F75D74283B}" srcOrd="1" destOrd="0" presId="urn:microsoft.com/office/officeart/2005/8/layout/radial5"/>
    <dgm:cxn modelId="{C98CD7CF-BB2E-4897-BE90-A7A4E0E34486}" type="presParOf" srcId="{F4AB598F-6C26-4CAB-8CC6-62E9A59E80B3}" destId="{7D12DBDC-5DBA-4E0F-AA9C-E1C9E30A25E7}" srcOrd="0" destOrd="0" presId="urn:microsoft.com/office/officeart/2005/8/layout/radial5"/>
    <dgm:cxn modelId="{FC36A08D-568C-4418-A871-416CCCDF5BDB}" type="presParOf" srcId="{F4AB598F-6C26-4CAB-8CC6-62E9A59E80B3}" destId="{EEBEFF20-4F20-4A43-9735-800323E83D2E}" srcOrd="1" destOrd="0" presId="urn:microsoft.com/office/officeart/2005/8/layout/radial5"/>
    <dgm:cxn modelId="{02501052-CEB0-4AAE-9F29-D10D5BCCAD8D}" type="presParOf" srcId="{EEBEFF20-4F20-4A43-9735-800323E83D2E}" destId="{F32447F5-85EE-4F85-B6C5-23A6E7F0BA5D}" srcOrd="0" destOrd="0" presId="urn:microsoft.com/office/officeart/2005/8/layout/radial5"/>
    <dgm:cxn modelId="{C06BEDA4-E1B3-4B89-894C-EEBB6D036245}" type="presParOf" srcId="{F4AB598F-6C26-4CAB-8CC6-62E9A59E80B3}" destId="{8BF9D522-864E-4E69-AF0E-C3003E0341E9}" srcOrd="2" destOrd="0" presId="urn:microsoft.com/office/officeart/2005/8/layout/radial5"/>
    <dgm:cxn modelId="{045A5097-803C-43B8-AEC9-348299792486}" type="presParOf" srcId="{F4AB598F-6C26-4CAB-8CC6-62E9A59E80B3}" destId="{D28F8F04-3D48-4957-8CA9-08E7BA1001A2}" srcOrd="3" destOrd="0" presId="urn:microsoft.com/office/officeart/2005/8/layout/radial5"/>
    <dgm:cxn modelId="{E9B09A83-FEB8-4570-955D-3F369E529AA7}" type="presParOf" srcId="{D28F8F04-3D48-4957-8CA9-08E7BA1001A2}" destId="{8DF97FA6-8E0A-412C-A1AC-5A47D817472B}" srcOrd="0" destOrd="0" presId="urn:microsoft.com/office/officeart/2005/8/layout/radial5"/>
    <dgm:cxn modelId="{71AC6C5F-B917-4AB4-805A-465366235B99}" type="presParOf" srcId="{F4AB598F-6C26-4CAB-8CC6-62E9A59E80B3}" destId="{D078E17B-5A53-4273-B82B-C24AFEFAAE32}" srcOrd="4" destOrd="0" presId="urn:microsoft.com/office/officeart/2005/8/layout/radial5"/>
    <dgm:cxn modelId="{E393D886-3496-49EF-BA5C-7DD13D940408}" type="presParOf" srcId="{F4AB598F-6C26-4CAB-8CC6-62E9A59E80B3}" destId="{8C8366E2-0216-4B13-9A66-7AAC010A5BB1}" srcOrd="5" destOrd="0" presId="urn:microsoft.com/office/officeart/2005/8/layout/radial5"/>
    <dgm:cxn modelId="{15B9CEF1-C4DC-4FD1-A64A-9218FAFE5850}" type="presParOf" srcId="{8C8366E2-0216-4B13-9A66-7AAC010A5BB1}" destId="{09DE1CF3-C797-4DDC-84AA-021831223E36}" srcOrd="0" destOrd="0" presId="urn:microsoft.com/office/officeart/2005/8/layout/radial5"/>
    <dgm:cxn modelId="{DF3BAF34-091F-446A-BAEA-F72B4F51E189}" type="presParOf" srcId="{F4AB598F-6C26-4CAB-8CC6-62E9A59E80B3}" destId="{4C13C6D9-2B73-4DE7-8029-D58AA616EC95}" srcOrd="6" destOrd="0" presId="urn:microsoft.com/office/officeart/2005/8/layout/radial5"/>
    <dgm:cxn modelId="{CA54CE7C-110C-4034-ABDC-13FFB1A257A8}" type="presParOf" srcId="{F4AB598F-6C26-4CAB-8CC6-62E9A59E80B3}" destId="{2F55F9E3-F7D8-479E-9DFC-0E92A9902512}" srcOrd="7" destOrd="0" presId="urn:microsoft.com/office/officeart/2005/8/layout/radial5"/>
    <dgm:cxn modelId="{CA54E579-1527-42E5-B122-4CD33B3E477D}" type="presParOf" srcId="{2F55F9E3-F7D8-479E-9DFC-0E92A9902512}" destId="{09E04D19-3B81-459F-BA72-1396375DFFD2}" srcOrd="0" destOrd="0" presId="urn:microsoft.com/office/officeart/2005/8/layout/radial5"/>
    <dgm:cxn modelId="{77BADBAC-8BCE-4591-8E76-65638C408254}" type="presParOf" srcId="{F4AB598F-6C26-4CAB-8CC6-62E9A59E80B3}" destId="{63DF4FB7-4DEF-48CA-8A6F-12E4DBD58AA6}" srcOrd="8" destOrd="0" presId="urn:microsoft.com/office/officeart/2005/8/layout/radial5"/>
    <dgm:cxn modelId="{58FCD8C2-CBF2-46B8-9F30-A3E4B9501F3E}" type="presParOf" srcId="{F4AB598F-6C26-4CAB-8CC6-62E9A59E80B3}" destId="{DBB4BC8B-CD39-4EAF-931E-7712F0F7AA9C}" srcOrd="9" destOrd="0" presId="urn:microsoft.com/office/officeart/2005/8/layout/radial5"/>
    <dgm:cxn modelId="{B31B8148-D6CC-4128-9454-C3D10F84C493}" type="presParOf" srcId="{DBB4BC8B-CD39-4EAF-931E-7712F0F7AA9C}" destId="{6C884733-7E67-4126-A8B1-70F75D74283B}" srcOrd="0" destOrd="0" presId="urn:microsoft.com/office/officeart/2005/8/layout/radial5"/>
    <dgm:cxn modelId="{6576F67F-6A1B-4424-915F-D79927CCD08E}" type="presParOf" srcId="{F4AB598F-6C26-4CAB-8CC6-62E9A59E80B3}" destId="{3F666504-A315-498C-B8BC-6A51E54E8122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9CB535-F714-4CA3-B96D-65C3725EC57C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7345FB-8DE7-47ED-9612-74BECFA7DD29}">
      <dgm:prSet phldrT="[Текст]" custT="1"/>
      <dgm:spPr/>
      <dgm:t>
        <a:bodyPr/>
        <a:lstStyle/>
        <a:p>
          <a:r>
            <a:rPr lang="ru-RU" sz="2000" b="1" dirty="0" smtClean="0"/>
            <a:t>тактильная</a:t>
          </a:r>
          <a:endParaRPr lang="ru-RU" sz="2000" b="1" dirty="0"/>
        </a:p>
      </dgm:t>
    </dgm:pt>
    <dgm:pt modelId="{A111E35B-F029-445D-9E95-3EFB3EF30868}" type="parTrans" cxnId="{A89B05FB-E5C3-4958-8526-BBD7C7066BC7}">
      <dgm:prSet/>
      <dgm:spPr/>
      <dgm:t>
        <a:bodyPr/>
        <a:lstStyle/>
        <a:p>
          <a:endParaRPr lang="ru-RU"/>
        </a:p>
      </dgm:t>
    </dgm:pt>
    <dgm:pt modelId="{A8582886-3ABC-49F8-A824-57E3D767D438}" type="sibTrans" cxnId="{A89B05FB-E5C3-4958-8526-BBD7C7066BC7}">
      <dgm:prSet/>
      <dgm:spPr/>
      <dgm:t>
        <a:bodyPr/>
        <a:lstStyle/>
        <a:p>
          <a:endParaRPr lang="ru-RU"/>
        </a:p>
      </dgm:t>
    </dgm:pt>
    <dgm:pt modelId="{EB60C9CA-E6E5-466C-B33D-34F074C8A721}">
      <dgm:prSet phldrT="[Текст]" custT="1"/>
      <dgm:spPr/>
      <dgm:t>
        <a:bodyPr/>
        <a:lstStyle/>
        <a:p>
          <a:r>
            <a:rPr lang="ru-RU" sz="2000" b="1" dirty="0" smtClean="0"/>
            <a:t>сосание</a:t>
          </a:r>
          <a:endParaRPr lang="ru-RU" sz="2000" b="1" dirty="0"/>
        </a:p>
      </dgm:t>
    </dgm:pt>
    <dgm:pt modelId="{819E25A4-903B-4CE3-8ACC-CA8F3CE49B6F}" type="parTrans" cxnId="{EF480454-2290-4EB8-8835-1AD5B407E640}">
      <dgm:prSet/>
      <dgm:spPr/>
      <dgm:t>
        <a:bodyPr/>
        <a:lstStyle/>
        <a:p>
          <a:endParaRPr lang="ru-RU"/>
        </a:p>
      </dgm:t>
    </dgm:pt>
    <dgm:pt modelId="{8FB64E7C-AFDF-47C7-A566-D799D8B8F65D}" type="sibTrans" cxnId="{EF480454-2290-4EB8-8835-1AD5B407E640}">
      <dgm:prSet/>
      <dgm:spPr/>
      <dgm:t>
        <a:bodyPr/>
        <a:lstStyle/>
        <a:p>
          <a:endParaRPr lang="ru-RU"/>
        </a:p>
      </dgm:t>
    </dgm:pt>
    <dgm:pt modelId="{802927B2-74FF-4BC4-9AB5-A72A527356DE}">
      <dgm:prSet phldrT="[Текст]" custT="1"/>
      <dgm:spPr/>
      <dgm:t>
        <a:bodyPr/>
        <a:lstStyle/>
        <a:p>
          <a:r>
            <a:rPr lang="ru-RU" sz="2000" b="1" dirty="0" smtClean="0"/>
            <a:t>прием пищи</a:t>
          </a:r>
          <a:endParaRPr lang="ru-RU" sz="2000" b="1" dirty="0"/>
        </a:p>
      </dgm:t>
    </dgm:pt>
    <dgm:pt modelId="{CA214E9A-1F0C-4492-A271-24DA7BF09EB8}" type="parTrans" cxnId="{F70FCD41-59BD-4187-B8DC-E696358B751D}">
      <dgm:prSet/>
      <dgm:spPr/>
      <dgm:t>
        <a:bodyPr/>
        <a:lstStyle/>
        <a:p>
          <a:endParaRPr lang="ru-RU"/>
        </a:p>
      </dgm:t>
    </dgm:pt>
    <dgm:pt modelId="{747068E3-4BAB-4EEA-AAEA-262849265D24}" type="sibTrans" cxnId="{F70FCD41-59BD-4187-B8DC-E696358B751D}">
      <dgm:prSet/>
      <dgm:spPr/>
      <dgm:t>
        <a:bodyPr/>
        <a:lstStyle/>
        <a:p>
          <a:endParaRPr lang="ru-RU"/>
        </a:p>
      </dgm:t>
    </dgm:pt>
    <dgm:pt modelId="{C0233CE1-4DE2-4CA9-A670-CDE3532E3604}">
      <dgm:prSet phldrT="[Текст]" custT="1"/>
      <dgm:spPr/>
      <dgm:t>
        <a:bodyPr/>
        <a:lstStyle/>
        <a:p>
          <a:r>
            <a:rPr lang="ru-RU" sz="2000" b="1" dirty="0" smtClean="0"/>
            <a:t>связь мать-ребенок</a:t>
          </a:r>
          <a:endParaRPr lang="ru-RU" sz="2000" b="1" dirty="0"/>
        </a:p>
      </dgm:t>
    </dgm:pt>
    <dgm:pt modelId="{2EFEC4F6-BF48-430E-B523-2B2C582C43C8}" type="parTrans" cxnId="{472CFD5C-6056-4B69-912D-8AADA055D09A}">
      <dgm:prSet/>
      <dgm:spPr/>
      <dgm:t>
        <a:bodyPr/>
        <a:lstStyle/>
        <a:p>
          <a:endParaRPr lang="ru-RU"/>
        </a:p>
      </dgm:t>
    </dgm:pt>
    <dgm:pt modelId="{74515A2E-BF0C-4A53-91E6-7DFE9D8A93DB}" type="sibTrans" cxnId="{472CFD5C-6056-4B69-912D-8AADA055D09A}">
      <dgm:prSet/>
      <dgm:spPr/>
      <dgm:t>
        <a:bodyPr/>
        <a:lstStyle/>
        <a:p>
          <a:endParaRPr lang="ru-RU"/>
        </a:p>
      </dgm:t>
    </dgm:pt>
    <dgm:pt modelId="{19D0EB04-4BD1-4587-85D3-A8C8811C5945}">
      <dgm:prSet phldrT="[Текст]" custT="1"/>
      <dgm:spPr/>
      <dgm:t>
        <a:bodyPr/>
        <a:lstStyle/>
        <a:p>
          <a:r>
            <a:rPr lang="ru-RU" sz="2000" b="1" dirty="0" smtClean="0"/>
            <a:t>тактильный комфорт</a:t>
          </a:r>
          <a:endParaRPr lang="ru-RU" sz="2000" b="1" dirty="0"/>
        </a:p>
      </dgm:t>
    </dgm:pt>
    <dgm:pt modelId="{551CD500-F5DA-41AB-B3F7-544089F00FAC}" type="parTrans" cxnId="{F6E37D00-EB3F-49CF-B3DA-84E671BAA315}">
      <dgm:prSet/>
      <dgm:spPr/>
      <dgm:t>
        <a:bodyPr/>
        <a:lstStyle/>
        <a:p>
          <a:endParaRPr lang="ru-RU"/>
        </a:p>
      </dgm:t>
    </dgm:pt>
    <dgm:pt modelId="{3C529191-F281-4D65-926B-30A5BF4BF808}" type="sibTrans" cxnId="{F6E37D00-EB3F-49CF-B3DA-84E671BAA315}">
      <dgm:prSet/>
      <dgm:spPr/>
      <dgm:t>
        <a:bodyPr/>
        <a:lstStyle/>
        <a:p>
          <a:endParaRPr lang="ru-RU"/>
        </a:p>
      </dgm:t>
    </dgm:pt>
    <dgm:pt modelId="{535E01A2-ACE4-4D13-967E-4AE79136CA6A}" type="pres">
      <dgm:prSet presAssocID="{F79CB535-F714-4CA3-B96D-65C3725EC57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6D441C-3C14-4970-A67B-308457B865F4}" type="pres">
      <dgm:prSet presAssocID="{F67345FB-8DE7-47ED-9612-74BECFA7DD29}" presName="centerShape" presStyleLbl="node0" presStyleIdx="0" presStyleCnt="1" custScaleX="160972"/>
      <dgm:spPr/>
      <dgm:t>
        <a:bodyPr/>
        <a:lstStyle/>
        <a:p>
          <a:endParaRPr lang="ru-RU"/>
        </a:p>
      </dgm:t>
    </dgm:pt>
    <dgm:pt modelId="{A0187E95-236C-4CE0-B2FE-3029E4F3935C}" type="pres">
      <dgm:prSet presAssocID="{819E25A4-903B-4CE3-8ACC-CA8F3CE49B6F}" presName="parTrans" presStyleLbl="sibTrans2D1" presStyleIdx="0" presStyleCnt="4"/>
      <dgm:spPr/>
      <dgm:t>
        <a:bodyPr/>
        <a:lstStyle/>
        <a:p>
          <a:endParaRPr lang="ru-RU"/>
        </a:p>
      </dgm:t>
    </dgm:pt>
    <dgm:pt modelId="{BC4C7DBE-92F8-43B6-A632-7A0CD179938E}" type="pres">
      <dgm:prSet presAssocID="{819E25A4-903B-4CE3-8ACC-CA8F3CE49B6F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7C363F4-D1D3-47CF-BFFB-BCE28E6D6517}" type="pres">
      <dgm:prSet presAssocID="{EB60C9CA-E6E5-466C-B33D-34F074C8A721}" presName="node" presStyleLbl="node1" presStyleIdx="0" presStyleCnt="4" custScaleX="132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75BFB5-5F6B-4431-9382-284A48F5F0BD}" type="pres">
      <dgm:prSet presAssocID="{CA214E9A-1F0C-4492-A271-24DA7BF09EB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10B846AA-88AE-4F6D-90C4-700124CF576D}" type="pres">
      <dgm:prSet presAssocID="{CA214E9A-1F0C-4492-A271-24DA7BF09EB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D8F2876-906D-4C27-BBDF-61FEA2FAFC17}" type="pres">
      <dgm:prSet presAssocID="{802927B2-74FF-4BC4-9AB5-A72A527356DE}" presName="node" presStyleLbl="node1" presStyleIdx="1" presStyleCnt="4" custScaleX="136722" custRadScaleRad="143988" custRadScaleInc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872DB-D20C-49D5-9B36-B85229EB9858}" type="pres">
      <dgm:prSet presAssocID="{2EFEC4F6-BF48-430E-B523-2B2C582C43C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A96F1AD6-CA79-4F2A-90EF-D6681FECE325}" type="pres">
      <dgm:prSet presAssocID="{2EFEC4F6-BF48-430E-B523-2B2C582C43C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E124770-A160-4600-A90D-01DE6DB8BFD4}" type="pres">
      <dgm:prSet presAssocID="{C0233CE1-4DE2-4CA9-A670-CDE3532E3604}" presName="node" presStyleLbl="node1" presStyleIdx="2" presStyleCnt="4" custScaleX="151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35F57-5B82-41C9-AFE2-4964D401145F}" type="pres">
      <dgm:prSet presAssocID="{551CD500-F5DA-41AB-B3F7-544089F00FAC}" presName="parTrans" presStyleLbl="sibTrans2D1" presStyleIdx="3" presStyleCnt="4"/>
      <dgm:spPr/>
      <dgm:t>
        <a:bodyPr/>
        <a:lstStyle/>
        <a:p>
          <a:endParaRPr lang="ru-RU"/>
        </a:p>
      </dgm:t>
    </dgm:pt>
    <dgm:pt modelId="{9EA77F4B-BFF3-416E-A301-4F090BF4B690}" type="pres">
      <dgm:prSet presAssocID="{551CD500-F5DA-41AB-B3F7-544089F00FAC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4D5E133-2E0B-44E3-B882-40DA0F1379BC}" type="pres">
      <dgm:prSet presAssocID="{19D0EB04-4BD1-4587-85D3-A8C8811C5945}" presName="node" presStyleLbl="node1" presStyleIdx="3" presStyleCnt="4" custScaleX="160252" custScaleY="90530" custRadScaleRad="149941" custRadScaleInc="1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BBEBFB-8F33-4818-BB0E-9B82FAD48046}" type="presOf" srcId="{EB60C9CA-E6E5-466C-B33D-34F074C8A721}" destId="{F7C363F4-D1D3-47CF-BFFB-BCE28E6D6517}" srcOrd="0" destOrd="0" presId="urn:microsoft.com/office/officeart/2005/8/layout/radial5"/>
    <dgm:cxn modelId="{F6E37D00-EB3F-49CF-B3DA-84E671BAA315}" srcId="{F67345FB-8DE7-47ED-9612-74BECFA7DD29}" destId="{19D0EB04-4BD1-4587-85D3-A8C8811C5945}" srcOrd="3" destOrd="0" parTransId="{551CD500-F5DA-41AB-B3F7-544089F00FAC}" sibTransId="{3C529191-F281-4D65-926B-30A5BF4BF808}"/>
    <dgm:cxn modelId="{3B6F7AF7-74C8-4E4B-B796-DFC9DD614B78}" type="presOf" srcId="{819E25A4-903B-4CE3-8ACC-CA8F3CE49B6F}" destId="{BC4C7DBE-92F8-43B6-A632-7A0CD179938E}" srcOrd="1" destOrd="0" presId="urn:microsoft.com/office/officeart/2005/8/layout/radial5"/>
    <dgm:cxn modelId="{E7D5D538-4CCA-4585-B1C6-FC31A2514799}" type="presOf" srcId="{2EFEC4F6-BF48-430E-B523-2B2C582C43C8}" destId="{A96F1AD6-CA79-4F2A-90EF-D6681FECE325}" srcOrd="1" destOrd="0" presId="urn:microsoft.com/office/officeart/2005/8/layout/radial5"/>
    <dgm:cxn modelId="{14B44D44-BE59-48E1-B39E-BB35FBD09D8C}" type="presOf" srcId="{F79CB535-F714-4CA3-B96D-65C3725EC57C}" destId="{535E01A2-ACE4-4D13-967E-4AE79136CA6A}" srcOrd="0" destOrd="0" presId="urn:microsoft.com/office/officeart/2005/8/layout/radial5"/>
    <dgm:cxn modelId="{D595E857-6BF6-49BA-AB27-6C456F6B3BAD}" type="presOf" srcId="{551CD500-F5DA-41AB-B3F7-544089F00FAC}" destId="{1D035F57-5B82-41C9-AFE2-4964D401145F}" srcOrd="0" destOrd="0" presId="urn:microsoft.com/office/officeart/2005/8/layout/radial5"/>
    <dgm:cxn modelId="{27DE16DB-17EA-4878-9BA3-355FFF0C59FD}" type="presOf" srcId="{551CD500-F5DA-41AB-B3F7-544089F00FAC}" destId="{9EA77F4B-BFF3-416E-A301-4F090BF4B690}" srcOrd="1" destOrd="0" presId="urn:microsoft.com/office/officeart/2005/8/layout/radial5"/>
    <dgm:cxn modelId="{39130043-CBE5-4D45-BA56-E9A667C7FE8A}" type="presOf" srcId="{19D0EB04-4BD1-4587-85D3-A8C8811C5945}" destId="{04D5E133-2E0B-44E3-B882-40DA0F1379BC}" srcOrd="0" destOrd="0" presId="urn:microsoft.com/office/officeart/2005/8/layout/radial5"/>
    <dgm:cxn modelId="{893C2E65-A38E-4133-9AD1-65C164EBCE12}" type="presOf" srcId="{2EFEC4F6-BF48-430E-B523-2B2C582C43C8}" destId="{D8D872DB-D20C-49D5-9B36-B85229EB9858}" srcOrd="0" destOrd="0" presId="urn:microsoft.com/office/officeart/2005/8/layout/radial5"/>
    <dgm:cxn modelId="{9FD38E39-6FF4-44E0-B852-482A825377CF}" type="presOf" srcId="{802927B2-74FF-4BC4-9AB5-A72A527356DE}" destId="{3D8F2876-906D-4C27-BBDF-61FEA2FAFC17}" srcOrd="0" destOrd="0" presId="urn:microsoft.com/office/officeart/2005/8/layout/radial5"/>
    <dgm:cxn modelId="{472CFD5C-6056-4B69-912D-8AADA055D09A}" srcId="{F67345FB-8DE7-47ED-9612-74BECFA7DD29}" destId="{C0233CE1-4DE2-4CA9-A670-CDE3532E3604}" srcOrd="2" destOrd="0" parTransId="{2EFEC4F6-BF48-430E-B523-2B2C582C43C8}" sibTransId="{74515A2E-BF0C-4A53-91E6-7DFE9D8A93DB}"/>
    <dgm:cxn modelId="{1205BEC5-8760-4356-AE92-4C1CA181B9AA}" type="presOf" srcId="{CA214E9A-1F0C-4492-A271-24DA7BF09EB8}" destId="{8B75BFB5-5F6B-4431-9382-284A48F5F0BD}" srcOrd="0" destOrd="0" presId="urn:microsoft.com/office/officeart/2005/8/layout/radial5"/>
    <dgm:cxn modelId="{EF480454-2290-4EB8-8835-1AD5B407E640}" srcId="{F67345FB-8DE7-47ED-9612-74BECFA7DD29}" destId="{EB60C9CA-E6E5-466C-B33D-34F074C8A721}" srcOrd="0" destOrd="0" parTransId="{819E25A4-903B-4CE3-8ACC-CA8F3CE49B6F}" sibTransId="{8FB64E7C-AFDF-47C7-A566-D799D8B8F65D}"/>
    <dgm:cxn modelId="{7FE93D27-BAC7-4378-8ECA-D6CA4EF90AEE}" type="presOf" srcId="{F67345FB-8DE7-47ED-9612-74BECFA7DD29}" destId="{656D441C-3C14-4970-A67B-308457B865F4}" srcOrd="0" destOrd="0" presId="urn:microsoft.com/office/officeart/2005/8/layout/radial5"/>
    <dgm:cxn modelId="{2EC29224-79C7-45A8-ABED-B043C31F1923}" type="presOf" srcId="{C0233CE1-4DE2-4CA9-A670-CDE3532E3604}" destId="{DE124770-A160-4600-A90D-01DE6DB8BFD4}" srcOrd="0" destOrd="0" presId="urn:microsoft.com/office/officeart/2005/8/layout/radial5"/>
    <dgm:cxn modelId="{D18C2F4E-B13C-4B7B-B492-0F04B8260C63}" type="presOf" srcId="{819E25A4-903B-4CE3-8ACC-CA8F3CE49B6F}" destId="{A0187E95-236C-4CE0-B2FE-3029E4F3935C}" srcOrd="0" destOrd="0" presId="urn:microsoft.com/office/officeart/2005/8/layout/radial5"/>
    <dgm:cxn modelId="{966553C3-A628-4E52-A6BB-4ED984EE13DB}" type="presOf" srcId="{CA214E9A-1F0C-4492-A271-24DA7BF09EB8}" destId="{10B846AA-88AE-4F6D-90C4-700124CF576D}" srcOrd="1" destOrd="0" presId="urn:microsoft.com/office/officeart/2005/8/layout/radial5"/>
    <dgm:cxn modelId="{F70FCD41-59BD-4187-B8DC-E696358B751D}" srcId="{F67345FB-8DE7-47ED-9612-74BECFA7DD29}" destId="{802927B2-74FF-4BC4-9AB5-A72A527356DE}" srcOrd="1" destOrd="0" parTransId="{CA214E9A-1F0C-4492-A271-24DA7BF09EB8}" sibTransId="{747068E3-4BAB-4EEA-AAEA-262849265D24}"/>
    <dgm:cxn modelId="{A89B05FB-E5C3-4958-8526-BBD7C7066BC7}" srcId="{F79CB535-F714-4CA3-B96D-65C3725EC57C}" destId="{F67345FB-8DE7-47ED-9612-74BECFA7DD29}" srcOrd="0" destOrd="0" parTransId="{A111E35B-F029-445D-9E95-3EFB3EF30868}" sibTransId="{A8582886-3ABC-49F8-A824-57E3D767D438}"/>
    <dgm:cxn modelId="{CEE6F9D2-8AC9-4721-AE67-6799320B99E8}" type="presParOf" srcId="{535E01A2-ACE4-4D13-967E-4AE79136CA6A}" destId="{656D441C-3C14-4970-A67B-308457B865F4}" srcOrd="0" destOrd="0" presId="urn:microsoft.com/office/officeart/2005/8/layout/radial5"/>
    <dgm:cxn modelId="{F1C463F5-5D90-40FF-A0CB-A5B5990510ED}" type="presParOf" srcId="{535E01A2-ACE4-4D13-967E-4AE79136CA6A}" destId="{A0187E95-236C-4CE0-B2FE-3029E4F3935C}" srcOrd="1" destOrd="0" presId="urn:microsoft.com/office/officeart/2005/8/layout/radial5"/>
    <dgm:cxn modelId="{54A09DB2-88AC-4EA3-A63E-41A3871F5824}" type="presParOf" srcId="{A0187E95-236C-4CE0-B2FE-3029E4F3935C}" destId="{BC4C7DBE-92F8-43B6-A632-7A0CD179938E}" srcOrd="0" destOrd="0" presId="urn:microsoft.com/office/officeart/2005/8/layout/radial5"/>
    <dgm:cxn modelId="{67E70B0B-DEC8-45F6-8230-F01551850908}" type="presParOf" srcId="{535E01A2-ACE4-4D13-967E-4AE79136CA6A}" destId="{F7C363F4-D1D3-47CF-BFFB-BCE28E6D6517}" srcOrd="2" destOrd="0" presId="urn:microsoft.com/office/officeart/2005/8/layout/radial5"/>
    <dgm:cxn modelId="{E42BCE7B-E538-46E8-AE43-819C34C7CE38}" type="presParOf" srcId="{535E01A2-ACE4-4D13-967E-4AE79136CA6A}" destId="{8B75BFB5-5F6B-4431-9382-284A48F5F0BD}" srcOrd="3" destOrd="0" presId="urn:microsoft.com/office/officeart/2005/8/layout/radial5"/>
    <dgm:cxn modelId="{5F14A0F4-43E6-4A0F-8855-ADB4C1B40016}" type="presParOf" srcId="{8B75BFB5-5F6B-4431-9382-284A48F5F0BD}" destId="{10B846AA-88AE-4F6D-90C4-700124CF576D}" srcOrd="0" destOrd="0" presId="urn:microsoft.com/office/officeart/2005/8/layout/radial5"/>
    <dgm:cxn modelId="{AD969BEE-FD6F-4881-BAEB-C0D11576BE24}" type="presParOf" srcId="{535E01A2-ACE4-4D13-967E-4AE79136CA6A}" destId="{3D8F2876-906D-4C27-BBDF-61FEA2FAFC17}" srcOrd="4" destOrd="0" presId="urn:microsoft.com/office/officeart/2005/8/layout/radial5"/>
    <dgm:cxn modelId="{A91D777E-863D-4138-B738-2F83D2368019}" type="presParOf" srcId="{535E01A2-ACE4-4D13-967E-4AE79136CA6A}" destId="{D8D872DB-D20C-49D5-9B36-B85229EB9858}" srcOrd="5" destOrd="0" presId="urn:microsoft.com/office/officeart/2005/8/layout/radial5"/>
    <dgm:cxn modelId="{6C2BADFD-6597-4A83-ACAE-B4535ED3AB55}" type="presParOf" srcId="{D8D872DB-D20C-49D5-9B36-B85229EB9858}" destId="{A96F1AD6-CA79-4F2A-90EF-D6681FECE325}" srcOrd="0" destOrd="0" presId="urn:microsoft.com/office/officeart/2005/8/layout/radial5"/>
    <dgm:cxn modelId="{5028D25D-5839-4FC6-BDAE-C1F7FD4A62BB}" type="presParOf" srcId="{535E01A2-ACE4-4D13-967E-4AE79136CA6A}" destId="{DE124770-A160-4600-A90D-01DE6DB8BFD4}" srcOrd="6" destOrd="0" presId="urn:microsoft.com/office/officeart/2005/8/layout/radial5"/>
    <dgm:cxn modelId="{1A01AE00-6660-49D2-A9EA-6594043FA2C0}" type="presParOf" srcId="{535E01A2-ACE4-4D13-967E-4AE79136CA6A}" destId="{1D035F57-5B82-41C9-AFE2-4964D401145F}" srcOrd="7" destOrd="0" presId="urn:microsoft.com/office/officeart/2005/8/layout/radial5"/>
    <dgm:cxn modelId="{CB469137-292F-4303-A126-2828CAF253A3}" type="presParOf" srcId="{1D035F57-5B82-41C9-AFE2-4964D401145F}" destId="{9EA77F4B-BFF3-416E-A301-4F090BF4B690}" srcOrd="0" destOrd="0" presId="urn:microsoft.com/office/officeart/2005/8/layout/radial5"/>
    <dgm:cxn modelId="{D0315AEF-7657-4726-A458-DB6AAC23C2E6}" type="presParOf" srcId="{535E01A2-ACE4-4D13-967E-4AE79136CA6A}" destId="{04D5E133-2E0B-44E3-B882-40DA0F1379B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5FDA8-D806-4733-9F5B-A4F8D04132BC}">
      <dsp:nvSpPr>
        <dsp:cNvPr id="0" name=""/>
        <dsp:cNvSpPr/>
      </dsp:nvSpPr>
      <dsp:spPr>
        <a:xfrm>
          <a:off x="3117588" y="2213461"/>
          <a:ext cx="2039719" cy="2039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Основные  сенсорные  системы</a:t>
          </a:r>
          <a:endParaRPr lang="ru-RU" sz="2000" b="1" kern="1200" dirty="0"/>
        </a:p>
      </dsp:txBody>
      <dsp:txXfrm>
        <a:off x="3416298" y="2512171"/>
        <a:ext cx="1442299" cy="1442299"/>
      </dsp:txXfrm>
    </dsp:sp>
    <dsp:sp modelId="{8CA6757C-3CE8-471A-BDE9-AB1D0FC5F73E}">
      <dsp:nvSpPr>
        <dsp:cNvPr id="0" name=""/>
        <dsp:cNvSpPr/>
      </dsp:nvSpPr>
      <dsp:spPr>
        <a:xfrm rot="9172737">
          <a:off x="1521857" y="3843568"/>
          <a:ext cx="1713309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9B8C52-53E1-4E34-B2E6-CE092EC7A975}">
      <dsp:nvSpPr>
        <dsp:cNvPr id="0" name=""/>
        <dsp:cNvSpPr/>
      </dsp:nvSpPr>
      <dsp:spPr>
        <a:xfrm>
          <a:off x="603524" y="3953632"/>
          <a:ext cx="2025053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Обонятельная</a:t>
          </a:r>
          <a:endParaRPr lang="ru-RU" sz="1800" kern="1200" dirty="0"/>
        </a:p>
      </dsp:txBody>
      <dsp:txXfrm>
        <a:off x="636979" y="3987087"/>
        <a:ext cx="1958143" cy="1075332"/>
      </dsp:txXfrm>
    </dsp:sp>
    <dsp:sp modelId="{F687614E-3547-4250-886A-3D139312A483}">
      <dsp:nvSpPr>
        <dsp:cNvPr id="0" name=""/>
        <dsp:cNvSpPr/>
      </dsp:nvSpPr>
      <dsp:spPr>
        <a:xfrm rot="11313647">
          <a:off x="1073072" y="2628458"/>
          <a:ext cx="1954290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54E8D3-2588-425F-8C9B-8C0E0669DB90}">
      <dsp:nvSpPr>
        <dsp:cNvPr id="0" name=""/>
        <dsp:cNvSpPr/>
      </dsp:nvSpPr>
      <dsp:spPr>
        <a:xfrm>
          <a:off x="0" y="2214574"/>
          <a:ext cx="2167919" cy="11181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Вкусовая</a:t>
          </a:r>
          <a:endParaRPr lang="ru-RU" sz="1800" kern="1200" dirty="0"/>
        </a:p>
      </dsp:txBody>
      <dsp:txXfrm>
        <a:off x="32750" y="2247324"/>
        <a:ext cx="2102419" cy="1052675"/>
      </dsp:txXfrm>
    </dsp:sp>
    <dsp:sp modelId="{EE523C0D-0762-49E7-9198-CD9D1A1FE10A}">
      <dsp:nvSpPr>
        <dsp:cNvPr id="0" name=""/>
        <dsp:cNvSpPr/>
      </dsp:nvSpPr>
      <dsp:spPr>
        <a:xfrm rot="13676786">
          <a:off x="1812363" y="1406642"/>
          <a:ext cx="1878890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D92F18-4BC5-43EB-8B77-E6DF2AA7B9F5}">
      <dsp:nvSpPr>
        <dsp:cNvPr id="0" name=""/>
        <dsp:cNvSpPr/>
      </dsp:nvSpPr>
      <dsp:spPr>
        <a:xfrm>
          <a:off x="1038592" y="428625"/>
          <a:ext cx="2167905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Зрительная</a:t>
          </a:r>
          <a:endParaRPr lang="ru-RU" sz="1800" kern="1200" dirty="0"/>
        </a:p>
      </dsp:txBody>
      <dsp:txXfrm>
        <a:off x="1072047" y="462080"/>
        <a:ext cx="2100995" cy="1075332"/>
      </dsp:txXfrm>
    </dsp:sp>
    <dsp:sp modelId="{D7FD6332-AD8C-48A2-9C54-421D5ECBAFA5}">
      <dsp:nvSpPr>
        <dsp:cNvPr id="0" name=""/>
        <dsp:cNvSpPr/>
      </dsp:nvSpPr>
      <dsp:spPr>
        <a:xfrm rot="16179526">
          <a:off x="3350186" y="1056475"/>
          <a:ext cx="1552055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8C13C-943B-4389-97EB-7D173C3238C6}">
      <dsp:nvSpPr>
        <dsp:cNvPr id="0" name=""/>
        <dsp:cNvSpPr/>
      </dsp:nvSpPr>
      <dsp:spPr>
        <a:xfrm>
          <a:off x="3262633" y="0"/>
          <a:ext cx="1717918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Тактильная</a:t>
          </a:r>
          <a:endParaRPr lang="ru-RU" sz="2000" kern="1200" dirty="0"/>
        </a:p>
      </dsp:txBody>
      <dsp:txXfrm>
        <a:off x="3296088" y="33455"/>
        <a:ext cx="1651008" cy="1075332"/>
      </dsp:txXfrm>
    </dsp:sp>
    <dsp:sp modelId="{5147771E-E38B-4960-A97B-520B4E24189B}">
      <dsp:nvSpPr>
        <dsp:cNvPr id="0" name=""/>
        <dsp:cNvSpPr/>
      </dsp:nvSpPr>
      <dsp:spPr>
        <a:xfrm rot="18698214">
          <a:off x="4574818" y="1404306"/>
          <a:ext cx="1860434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F8E10C-A55B-4EBB-8859-F261F71B46D5}">
      <dsp:nvSpPr>
        <dsp:cNvPr id="0" name=""/>
        <dsp:cNvSpPr/>
      </dsp:nvSpPr>
      <dsp:spPr>
        <a:xfrm>
          <a:off x="5051027" y="428628"/>
          <a:ext cx="2144103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Вестибулярная</a:t>
          </a:r>
          <a:endParaRPr lang="ru-RU" sz="2000" kern="1200" dirty="0"/>
        </a:p>
      </dsp:txBody>
      <dsp:txXfrm>
        <a:off x="5084482" y="462083"/>
        <a:ext cx="2077193" cy="1075332"/>
      </dsp:txXfrm>
    </dsp:sp>
    <dsp:sp modelId="{0130B566-3F23-45F9-9F51-8AE96380AA94}">
      <dsp:nvSpPr>
        <dsp:cNvPr id="0" name=""/>
        <dsp:cNvSpPr/>
      </dsp:nvSpPr>
      <dsp:spPr>
        <a:xfrm rot="21073641">
          <a:off x="5238886" y="2633050"/>
          <a:ext cx="1809715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12F8D-6991-49F5-A8F9-AB60DA77B38F}">
      <dsp:nvSpPr>
        <dsp:cNvPr id="0" name=""/>
        <dsp:cNvSpPr/>
      </dsp:nvSpPr>
      <dsp:spPr>
        <a:xfrm>
          <a:off x="5751650" y="2214585"/>
          <a:ext cx="2572730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Проприоцептивная</a:t>
          </a:r>
          <a:endParaRPr lang="ru-RU" sz="2000" kern="1200" dirty="0"/>
        </a:p>
      </dsp:txBody>
      <dsp:txXfrm>
        <a:off x="5785105" y="2248040"/>
        <a:ext cx="2505820" cy="1075332"/>
      </dsp:txXfrm>
    </dsp:sp>
    <dsp:sp modelId="{05B557C7-2CCC-4F1C-A0E5-974B816F7D71}">
      <dsp:nvSpPr>
        <dsp:cNvPr id="0" name=""/>
        <dsp:cNvSpPr/>
      </dsp:nvSpPr>
      <dsp:spPr>
        <a:xfrm rot="1543063">
          <a:off x="5061502" y="3820052"/>
          <a:ext cx="1795178" cy="58131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0C0A53-3BF8-4949-B4A6-FB9862B50B6C}">
      <dsp:nvSpPr>
        <dsp:cNvPr id="0" name=""/>
        <dsp:cNvSpPr/>
      </dsp:nvSpPr>
      <dsp:spPr>
        <a:xfrm>
          <a:off x="5715027" y="3929088"/>
          <a:ext cx="2105481" cy="1142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Слуховая</a:t>
          </a:r>
          <a:endParaRPr lang="ru-RU" sz="2000" kern="1200" dirty="0"/>
        </a:p>
      </dsp:txBody>
      <dsp:txXfrm>
        <a:off x="5748482" y="3962543"/>
        <a:ext cx="2038571" cy="10753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12DBDC-5DBA-4E0F-AA9C-E1C9E30A25E7}">
      <dsp:nvSpPr>
        <dsp:cNvPr id="0" name=""/>
        <dsp:cNvSpPr/>
      </dsp:nvSpPr>
      <dsp:spPr>
        <a:xfrm>
          <a:off x="2204175" y="2126175"/>
          <a:ext cx="3885158" cy="13822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вестибулярная и</a:t>
          </a:r>
          <a:endParaRPr lang="ru-RU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проприоцептивная</a:t>
          </a:r>
          <a:endParaRPr lang="ru-RU" sz="2000" b="1" kern="1200" dirty="0"/>
        </a:p>
      </dsp:txBody>
      <dsp:txXfrm>
        <a:off x="2773143" y="2328603"/>
        <a:ext cx="2747222" cy="977408"/>
      </dsp:txXfrm>
    </dsp:sp>
    <dsp:sp modelId="{EEBEFF20-4F20-4A43-9735-800323E83D2E}">
      <dsp:nvSpPr>
        <dsp:cNvPr id="0" name=""/>
        <dsp:cNvSpPr/>
      </dsp:nvSpPr>
      <dsp:spPr>
        <a:xfrm rot="16200000">
          <a:off x="3976820" y="1563432"/>
          <a:ext cx="339869" cy="5034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027801" y="1715105"/>
        <a:ext cx="237908" cy="302076"/>
      </dsp:txXfrm>
    </dsp:sp>
    <dsp:sp modelId="{8BF9D522-864E-4E69-AF0E-C3003E0341E9}">
      <dsp:nvSpPr>
        <dsp:cNvPr id="0" name=""/>
        <dsp:cNvSpPr/>
      </dsp:nvSpPr>
      <dsp:spPr>
        <a:xfrm>
          <a:off x="2763253" y="4146"/>
          <a:ext cx="2767002" cy="14807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движения глаз</a:t>
          </a:r>
          <a:endParaRPr lang="ru-RU" sz="2000" b="1" kern="1200" dirty="0"/>
        </a:p>
      </dsp:txBody>
      <dsp:txXfrm>
        <a:off x="3168471" y="220999"/>
        <a:ext cx="1956566" cy="1047059"/>
      </dsp:txXfrm>
    </dsp:sp>
    <dsp:sp modelId="{D28F8F04-3D48-4957-8CA9-08E7BA1001A2}">
      <dsp:nvSpPr>
        <dsp:cNvPr id="0" name=""/>
        <dsp:cNvSpPr/>
      </dsp:nvSpPr>
      <dsp:spPr>
        <a:xfrm rot="19763377">
          <a:off x="5330697" y="1677014"/>
          <a:ext cx="635830" cy="5034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341221" y="1816160"/>
        <a:ext cx="484792" cy="302076"/>
      </dsp:txXfrm>
    </dsp:sp>
    <dsp:sp modelId="{D078E17B-5A53-4273-B82B-C24AFEFAAE32}">
      <dsp:nvSpPr>
        <dsp:cNvPr id="0" name=""/>
        <dsp:cNvSpPr/>
      </dsp:nvSpPr>
      <dsp:spPr>
        <a:xfrm>
          <a:off x="5909921" y="268084"/>
          <a:ext cx="2319678" cy="16396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поза</a:t>
          </a:r>
          <a:endParaRPr lang="ru-RU" sz="2000" b="1" kern="1200" dirty="0"/>
        </a:p>
      </dsp:txBody>
      <dsp:txXfrm>
        <a:off x="6249630" y="508212"/>
        <a:ext cx="1640260" cy="1159439"/>
      </dsp:txXfrm>
    </dsp:sp>
    <dsp:sp modelId="{8C8366E2-0216-4B13-9A66-7AAC010A5BB1}">
      <dsp:nvSpPr>
        <dsp:cNvPr id="0" name=""/>
        <dsp:cNvSpPr/>
      </dsp:nvSpPr>
      <dsp:spPr>
        <a:xfrm rot="2090086">
          <a:off x="5133898" y="3395103"/>
          <a:ext cx="409689" cy="5034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144910" y="3460692"/>
        <a:ext cx="286782" cy="302076"/>
      </dsp:txXfrm>
    </dsp:sp>
    <dsp:sp modelId="{4C13C6D9-2B73-4DE7-8029-D58AA616EC95}">
      <dsp:nvSpPr>
        <dsp:cNvPr id="0" name=""/>
        <dsp:cNvSpPr/>
      </dsp:nvSpPr>
      <dsp:spPr>
        <a:xfrm>
          <a:off x="4895108" y="3757984"/>
          <a:ext cx="3334491" cy="14807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противодействие силы тяжести</a:t>
          </a:r>
          <a:endParaRPr lang="ru-RU" sz="2000" b="1" kern="1200" dirty="0"/>
        </a:p>
      </dsp:txBody>
      <dsp:txXfrm>
        <a:off x="5383433" y="3974837"/>
        <a:ext cx="2357841" cy="1047059"/>
      </dsp:txXfrm>
    </dsp:sp>
    <dsp:sp modelId="{2F55F9E3-F7D8-479E-9DFC-0E92A9902512}">
      <dsp:nvSpPr>
        <dsp:cNvPr id="0" name=""/>
        <dsp:cNvSpPr/>
      </dsp:nvSpPr>
      <dsp:spPr>
        <a:xfrm rot="8829579">
          <a:off x="2611662" y="3404475"/>
          <a:ext cx="470777" cy="5034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741609" y="3466872"/>
        <a:ext cx="329544" cy="302076"/>
      </dsp:txXfrm>
    </dsp:sp>
    <dsp:sp modelId="{63DF4FB7-4DEF-48CA-8A6F-12E4DBD58AA6}">
      <dsp:nvSpPr>
        <dsp:cNvPr id="0" name=""/>
        <dsp:cNvSpPr/>
      </dsp:nvSpPr>
      <dsp:spPr>
        <a:xfrm>
          <a:off x="0" y="3757984"/>
          <a:ext cx="3084582" cy="14807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мышечный  тонус</a:t>
          </a:r>
          <a:endParaRPr lang="ru-RU" sz="2000" b="1" kern="1200" dirty="0"/>
        </a:p>
      </dsp:txBody>
      <dsp:txXfrm>
        <a:off x="451727" y="3974837"/>
        <a:ext cx="2181128" cy="1047059"/>
      </dsp:txXfrm>
    </dsp:sp>
    <dsp:sp modelId="{DBB4BC8B-CD39-4EAF-931E-7712F0F7AA9C}">
      <dsp:nvSpPr>
        <dsp:cNvPr id="0" name=""/>
        <dsp:cNvSpPr/>
      </dsp:nvSpPr>
      <dsp:spPr>
        <a:xfrm rot="12515224">
          <a:off x="2335958" y="1735342"/>
          <a:ext cx="574437" cy="5034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477790" y="1872169"/>
        <a:ext cx="423399" cy="302076"/>
      </dsp:txXfrm>
    </dsp:sp>
    <dsp:sp modelId="{3F666504-A315-498C-B8BC-6A51E54E8122}">
      <dsp:nvSpPr>
        <dsp:cNvPr id="0" name=""/>
        <dsp:cNvSpPr/>
      </dsp:nvSpPr>
      <dsp:spPr>
        <a:xfrm>
          <a:off x="0" y="484106"/>
          <a:ext cx="2447497" cy="14807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равновесие</a:t>
          </a:r>
          <a:endParaRPr lang="ru-RU" sz="2000" b="1" kern="1200" dirty="0"/>
        </a:p>
      </dsp:txBody>
      <dsp:txXfrm>
        <a:off x="358428" y="700959"/>
        <a:ext cx="1730641" cy="10470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6D441C-3C14-4970-A67B-308457B865F4}">
      <dsp:nvSpPr>
        <dsp:cNvPr id="0" name=""/>
        <dsp:cNvSpPr/>
      </dsp:nvSpPr>
      <dsp:spPr>
        <a:xfrm>
          <a:off x="2989112" y="2114959"/>
          <a:ext cx="2428896" cy="1508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тактильная</a:t>
          </a:r>
          <a:endParaRPr lang="ru-RU" sz="2000" b="1" kern="1200" dirty="0"/>
        </a:p>
      </dsp:txBody>
      <dsp:txXfrm>
        <a:off x="3344816" y="2335931"/>
        <a:ext cx="1717488" cy="1066949"/>
      </dsp:txXfrm>
    </dsp:sp>
    <dsp:sp modelId="{A0187E95-236C-4CE0-B2FE-3029E4F3935C}">
      <dsp:nvSpPr>
        <dsp:cNvPr id="0" name=""/>
        <dsp:cNvSpPr/>
      </dsp:nvSpPr>
      <dsp:spPr>
        <a:xfrm rot="16200000">
          <a:off x="4043815" y="1566083"/>
          <a:ext cx="319490" cy="51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4091739" y="1716612"/>
        <a:ext cx="223643" cy="307813"/>
      </dsp:txXfrm>
    </dsp:sp>
    <dsp:sp modelId="{F7C363F4-D1D3-47CF-BFFB-BCE28E6D6517}">
      <dsp:nvSpPr>
        <dsp:cNvPr id="0" name=""/>
        <dsp:cNvSpPr/>
      </dsp:nvSpPr>
      <dsp:spPr>
        <a:xfrm>
          <a:off x="3201262" y="3253"/>
          <a:ext cx="2004595" cy="1508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сосание</a:t>
          </a:r>
          <a:endParaRPr lang="ru-RU" sz="2000" b="1" kern="1200" dirty="0"/>
        </a:p>
      </dsp:txBody>
      <dsp:txXfrm>
        <a:off x="3494828" y="224225"/>
        <a:ext cx="1417463" cy="1066949"/>
      </dsp:txXfrm>
    </dsp:sp>
    <dsp:sp modelId="{8B75BFB5-5F6B-4431-9382-284A48F5F0BD}">
      <dsp:nvSpPr>
        <dsp:cNvPr id="0" name=""/>
        <dsp:cNvSpPr/>
      </dsp:nvSpPr>
      <dsp:spPr>
        <a:xfrm rot="32321">
          <a:off x="5582602" y="2627725"/>
          <a:ext cx="396894" cy="51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582605" y="2729770"/>
        <a:ext cx="277826" cy="307813"/>
      </dsp:txXfrm>
    </dsp:sp>
    <dsp:sp modelId="{3D8F2876-906D-4C27-BBDF-61FEA2FAFC17}">
      <dsp:nvSpPr>
        <dsp:cNvPr id="0" name=""/>
        <dsp:cNvSpPr/>
      </dsp:nvSpPr>
      <dsp:spPr>
        <a:xfrm>
          <a:off x="6166610" y="2143114"/>
          <a:ext cx="2062989" cy="1508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прием пищи</a:t>
          </a:r>
          <a:endParaRPr lang="ru-RU" sz="2000" b="1" kern="1200" dirty="0"/>
        </a:p>
      </dsp:txBody>
      <dsp:txXfrm>
        <a:off x="6468728" y="2364086"/>
        <a:ext cx="1458753" cy="1066949"/>
      </dsp:txXfrm>
    </dsp:sp>
    <dsp:sp modelId="{D8D872DB-D20C-49D5-9B36-B85229EB9858}">
      <dsp:nvSpPr>
        <dsp:cNvPr id="0" name=""/>
        <dsp:cNvSpPr/>
      </dsp:nvSpPr>
      <dsp:spPr>
        <a:xfrm rot="5400000">
          <a:off x="4043815" y="3659704"/>
          <a:ext cx="319490" cy="51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4091739" y="3714386"/>
        <a:ext cx="223643" cy="307813"/>
      </dsp:txXfrm>
    </dsp:sp>
    <dsp:sp modelId="{DE124770-A160-4600-A90D-01DE6DB8BFD4}">
      <dsp:nvSpPr>
        <dsp:cNvPr id="0" name=""/>
        <dsp:cNvSpPr/>
      </dsp:nvSpPr>
      <dsp:spPr>
        <a:xfrm>
          <a:off x="3060550" y="4226664"/>
          <a:ext cx="2286019" cy="1508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связь мать-ребенок</a:t>
          </a:r>
          <a:endParaRPr lang="ru-RU" sz="2000" b="1" kern="1200" dirty="0"/>
        </a:p>
      </dsp:txBody>
      <dsp:txXfrm>
        <a:off x="3395330" y="4447636"/>
        <a:ext cx="1616459" cy="1066949"/>
      </dsp:txXfrm>
    </dsp:sp>
    <dsp:sp modelId="{1D035F57-5B82-41C9-AFE2-4964D401145F}">
      <dsp:nvSpPr>
        <dsp:cNvPr id="0" name=""/>
        <dsp:cNvSpPr/>
      </dsp:nvSpPr>
      <dsp:spPr>
        <a:xfrm rot="10849698">
          <a:off x="2560572" y="2591331"/>
          <a:ext cx="303087" cy="51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2651493" y="2694593"/>
        <a:ext cx="212161" cy="307813"/>
      </dsp:txXfrm>
    </dsp:sp>
    <dsp:sp modelId="{04D5E133-2E0B-44E3-B882-40DA0F1379BC}">
      <dsp:nvSpPr>
        <dsp:cNvPr id="0" name=""/>
        <dsp:cNvSpPr/>
      </dsp:nvSpPr>
      <dsp:spPr>
        <a:xfrm>
          <a:off x="0" y="2143111"/>
          <a:ext cx="2418032" cy="13660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тактильный комфорт</a:t>
          </a:r>
          <a:endParaRPr lang="ru-RU" sz="2000" b="1" kern="1200" dirty="0"/>
        </a:p>
      </dsp:txBody>
      <dsp:txXfrm>
        <a:off x="354113" y="2343157"/>
        <a:ext cx="1709806" cy="9659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E7209-66C1-479A-A436-62DE83E1A8AC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DA71D-5915-455A-A765-996A82998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F7B1E-CC5D-44B2-9A08-A0E3D950D75A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8D0CF-1FDA-4B7F-AD84-9BF13CBC6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7A1E0-C74F-482F-8BC2-15010A65908E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6F1D4-0549-42E8-8742-24D38011C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4119-B4B1-42C7-8D11-3794645B1059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CDED4-0077-4FFD-8E03-98E5885D9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6CC9-DA6D-4316-91AD-83B5C82C94AC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245F6-736A-420C-9D7A-725A49B1C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86680-8F15-45E9-9A6B-C8182435B5B9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13371-518E-45BE-8E55-212587D2E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71DF1-2FAB-43F7-A308-7D8FC3600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4D72-F29F-4D59-8606-43227204EC2F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9D244-701C-4991-A376-E25278D7F2FE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C0EBC-D9C2-4981-AAF3-BE69E1C27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4980-2B1B-442C-AC1B-EFD0BE5BD7D4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FE601-87FB-42CF-AA0E-3701289AE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00D5-F14C-4426-8921-6F5B180B2573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E75E8-8784-4F6B-9F11-F427D502D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10C8-E9AF-46A3-98F5-7C4D5A321A8D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CA71E-6E46-4D8F-B31A-328881402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EAC77AC-762E-47BF-84CF-961E3F6A49D3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A31AF2B-9247-4627-BF64-F8B3B0DA0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01" r:id="rId2"/>
    <p:sldLayoutId id="2147484010" r:id="rId3"/>
    <p:sldLayoutId id="2147484002" r:id="rId4"/>
    <p:sldLayoutId id="2147484011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8C3836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133724"/>
          </a:xfrm>
        </p:spPr>
        <p:txBody>
          <a:bodyPr/>
          <a:lstStyle/>
          <a:p>
            <a:pPr algn="ctr">
              <a:defRPr/>
            </a:pPr>
            <a:r>
              <a:rPr lang="ru-RU" sz="8800" b="1" smtClean="0">
                <a:solidFill>
                  <a:srgbClr val="0000CC"/>
                </a:solidFill>
              </a:rPr>
              <a:t>Сенсорная  интеграция</a:t>
            </a:r>
            <a:endParaRPr lang="ru-RU" sz="8800">
              <a:solidFill>
                <a:srgbClr val="0000CC"/>
              </a:solidFill>
            </a:endParaRPr>
          </a:p>
        </p:txBody>
      </p:sp>
      <p:pic>
        <p:nvPicPr>
          <p:cNvPr id="512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0" y="3286125"/>
            <a:ext cx="3643313" cy="3286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6072188"/>
          </a:xfrm>
        </p:spPr>
        <p:txBody>
          <a:bodyPr/>
          <a:lstStyle/>
          <a:p>
            <a:pPr marL="0" indent="263525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Если по каким-то причинам сенсорная интеграция слабая, и мозг не может получить достаточное количество знаний и дать адекватный ответ, это может привести к проблемам в жизни. Все, что большинству здоровых людей дается легко и непринужденно, для человека с нарушенной сенсорной интеграцией, может оказаться непосильной задачей или сильно усложнит ее выполнение. Представьте, что произойдет, когда одно или все ваши чувства станут крайне интенсивными или вообще пропадут – обычно такое явление называют дисфункцией сенсорной интеграции.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bg1"/>
                </a:solidFill>
              </a:rPr>
              <a:t>Диагностика  основывается  на  изучении  подробного  анамнеза  ребенка  и  наблюдениях  педагогов  группы  за  проявлениями  сенсорной  интеграции.  Эта  работа  проводится  в  течении  первого  месяца  пребывания  ребенка  в  детском  саду.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rgbClr val="0000CC"/>
                </a:solidFill>
              </a:rPr>
              <a:t>Диагностика  нарушений  сенсорной  интеграции</a:t>
            </a:r>
            <a:endParaRPr lang="ru-RU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381500"/>
          </a:xfrm>
        </p:spPr>
        <p:txBody>
          <a:bodyPr>
            <a:normAutofit/>
          </a:bodyPr>
          <a:lstStyle/>
          <a:p>
            <a:pPr marL="0" indent="26352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1. Ребенок  с  такими  проблемами  не  может  их  понять  и  объяснить, т.к.  процессы, происходящие  в  мозгу,  контролю  не  поддаются.</a:t>
            </a:r>
          </a:p>
          <a:p>
            <a:pPr marL="0" indent="26352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2. Нарушения  сенсорной  интеграции  выражаются   у  каждого  ребенка  по  разному.</a:t>
            </a:r>
          </a:p>
          <a:p>
            <a:pPr marL="0" indent="26352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3.  Восприимчивость  к  обучению  и  поведение  ребенка  позволяют  делать  выводы  о  показателях  сенсорной  интеграции.</a:t>
            </a:r>
          </a:p>
          <a:p>
            <a:pPr marL="0" indent="26352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4. Ребенок  может  иметь  отклонения  в  работе  одних  сенсорных  систем,  другие  могут  работать  нормально.</a:t>
            </a:r>
          </a:p>
          <a:p>
            <a:pPr marL="0" indent="26352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5. Среди  нарушений  сенсорной  интеграции  различают  гипер  и  гипочувствительность  к  различным  сигналам. 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1638" y="73025"/>
            <a:ext cx="8229600" cy="156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0000CC"/>
                </a:solidFill>
              </a:rPr>
              <a:t>При  проведении  диагностики  нарушений  сенсорной  интеграции  необходимо  помнить:</a:t>
            </a:r>
            <a:endParaRPr lang="ru-RU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/>
          <p:cNvSpPr>
            <a:spLocks noGrp="1"/>
          </p:cNvSpPr>
          <p:nvPr>
            <p:ph type="title"/>
          </p:nvPr>
        </p:nvSpPr>
        <p:spPr bwMode="auto">
          <a:xfrm>
            <a:off x="468313" y="692150"/>
            <a:ext cx="8229600" cy="3384550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5400" b="1" smtClean="0">
                <a:ln>
                  <a:noFill/>
                </a:ln>
                <a:solidFill>
                  <a:srgbClr val="0000CC"/>
                </a:solidFill>
                <a:effectLst/>
              </a:rPr>
              <a:t>Признаки  нарушений  сенсорной  интеграции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4400" smtClean="0">
                <a:solidFill>
                  <a:srgbClr val="0000CC"/>
                </a:solidFill>
              </a:rPr>
              <a:t>Тактильная  система</a:t>
            </a:r>
            <a:endParaRPr lang="ru-RU" sz="4400">
              <a:solidFill>
                <a:srgbClr val="0000CC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ищет  прикосновения, испытывает  потребность  дотронуться  до  всего  и всех;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плохо  чувствует  боль  или  температуру;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практикует  самоповреждения ( щипает  себя, кусает, бьется  головой, раздирает ранки);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прячется  в  узкие  места, например: за  диван;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Всегда  тянет  предметы  в  рот, чтобы  изучить  их  </a:t>
            </a:r>
          </a:p>
          <a:p>
            <a:endParaRPr lang="ru-RU" smtClean="0"/>
          </a:p>
        </p:txBody>
      </p:sp>
      <p:sp>
        <p:nvSpPr>
          <p:cNvPr id="2048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rgbClr val="C00000"/>
                </a:solidFill>
              </a:rPr>
              <a:t>Повышенное  восприятие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C00000"/>
                </a:solidFill>
              </a:rPr>
              <a:t>Не  любит, когда  его  обнимают;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C00000"/>
                </a:solidFill>
              </a:rPr>
              <a:t>Боится, когда  к  нему  неожиданно  дотрагиваются;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C00000"/>
                </a:solidFill>
              </a:rPr>
              <a:t>Не  дает  причесать, помыть  или  постричь  волосы;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C00000"/>
                </a:solidFill>
              </a:rPr>
              <a:t>Избегает  дотрагиваться  до  определенных  текстур  и  материалов;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C00000"/>
                </a:solidFill>
              </a:rPr>
              <a:t>В  стрессовой  ситуации  настойчиво  снимает  одежду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Вестибулярная  система</a:t>
            </a:r>
          </a:p>
        </p:txBody>
      </p:sp>
      <p:sp>
        <p:nvSpPr>
          <p:cNvPr id="21507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Находится  в  постоянном  беге, кружении;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Любит  спрыгивать  с  мебели  и  других  высоких  мест;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Любит  качаться  на  качелях;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Всегда  бегает  и  прыгает  вместо  ходьбы;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Любит  быстрые  и  неожиданные  движения (когда  машина  или  велосипед  наезжает  на  кочку)  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>
              <a:latin typeface="Arial" charset="0"/>
            </a:endParaRPr>
          </a:p>
        </p:txBody>
      </p:sp>
      <p:sp>
        <p:nvSpPr>
          <p:cNvPr id="21508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Предпочитает  спокойные  игры;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Двигается  настороженно;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Боится  высоты, даже  если  это  одна  ступенька;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Не  возможно  научить  кататься  на  велосипеде, т.к. боится  отрывать  ноги  от  земли;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Часто  теряет  равновесие;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Не  любит  качаться  на  качелях, кататься  на  велосипеде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err="1" smtClean="0">
                <a:ln>
                  <a:noFill/>
                </a:ln>
                <a:solidFill>
                  <a:srgbClr val="0000CC"/>
                </a:solidFill>
                <a:effectLst/>
              </a:rPr>
              <a:t>Проприоцептивная</a:t>
            </a: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  система</a:t>
            </a:r>
          </a:p>
        </p:txBody>
      </p:sp>
      <p:sp>
        <p:nvSpPr>
          <p:cNvPr id="22531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Проблемы  с  навигацией  в  помещении  и  избеганием  препятствий;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Проблемы  с  повторением  увиденных  движений;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Топает  ногами  во  время  ходьбы;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Стучит  ногами  об  пол  или  стул, когда  сидит  за  столом</a:t>
            </a:r>
          </a:p>
        </p:txBody>
      </p:sp>
      <p:sp>
        <p:nvSpPr>
          <p:cNvPr id="22532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Часто  нарочно  падает  на  пол;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Любит  прыгать  на  батуте  длительное  время  без  остановки;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Слуховая  система</a:t>
            </a:r>
          </a:p>
        </p:txBody>
      </p:sp>
      <p:sp>
        <p:nvSpPr>
          <p:cNvPr id="23555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Часто  не  отвечает  на  свое  имя;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Издает  различные  звуки  в  виде  клацанья, свиста;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Любит  очень  громкую  музыку  и  ТВ;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Не  может  определить  источник  звука;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Разговаривает  сам  с  собой;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Любит  шумные  места</a:t>
            </a:r>
          </a:p>
        </p:txBody>
      </p:sp>
      <p:sp>
        <p:nvSpPr>
          <p:cNvPr id="23556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Закрывает  уши  руками;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Реагирует  на  звуки, которые  обычно  не  слышны  окружающим (капание  воды  в  кране, цоканье  часов…);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Боится  громких  и  неожиданных  звуков;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Боится  шума  бытовой  техники;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Не  может  слушать  и  смотреть  одновременно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Вкусовая  система</a:t>
            </a:r>
          </a:p>
        </p:txBody>
      </p:sp>
      <p:sp>
        <p:nvSpPr>
          <p:cNvPr id="24579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Может  лизать, пробовать  или  жевать  несъедобные  предметы (землю, траву, ткань…);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Предпочитает  пищу  с  интенсивным  вкусом;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Часто  жует  волосы, одежду  или  пальцы;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Постоянно  тянет  предметы  в  рот, даже  после  того, как  вырос  из  раннего  возраста</a:t>
            </a:r>
          </a:p>
        </p:txBody>
      </p:sp>
      <p:sp>
        <p:nvSpPr>
          <p:cNvPr id="2458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Избирательно  относится  к  еде, не  ест  некоторые  виды  продуктов;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Определенная  структура  пищи  вызывает  дискомфорт, некоторые  дети  соглашаются  есть  только  мягкую  пищу;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Может  есть  только  горячую  или  холодную  пищу;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Отказывается  пробовать  новые  блюда</a:t>
            </a:r>
          </a:p>
          <a:p>
            <a:pPr eaLnBrk="1" hangingPunct="1"/>
            <a:endParaRPr lang="ru-RU" sz="20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Нюхательная  система</a:t>
            </a:r>
          </a:p>
        </p:txBody>
      </p:sp>
      <p:sp>
        <p:nvSpPr>
          <p:cNvPr id="25603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Испытывает  сложности  в  различении  запахов;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Затрудняется  в  различении  неприятных  запахов;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Изучает  предметы, нюхая  их;</a:t>
            </a:r>
          </a:p>
          <a:p>
            <a:pPr eaLnBrk="1" hangingPunct="1"/>
            <a:r>
              <a:rPr lang="ru-RU" sz="2000" b="1" smtClean="0">
                <a:solidFill>
                  <a:schemeClr val="bg1"/>
                </a:solidFill>
              </a:rPr>
              <a:t>Использует  обнюхивание  для  общения  с  людьми</a:t>
            </a:r>
          </a:p>
        </p:txBody>
      </p:sp>
      <p:sp>
        <p:nvSpPr>
          <p:cNvPr id="25604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/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Повышенное  восприятие  и  сильные  реакции  на  запахи;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Отказывается  есть  пищу  в  зависимости  от  ее  запаха;</a:t>
            </a:r>
          </a:p>
          <a:p>
            <a:pPr eaLnBrk="1" hangingPunct="1"/>
            <a:r>
              <a:rPr lang="ru-RU" sz="2000" b="1" smtClean="0">
                <a:solidFill>
                  <a:srgbClr val="990000"/>
                </a:solidFill>
              </a:rPr>
              <a:t>Демонстрирует  неприязнь  к  людям, которые  используют  предметы  личной  гигиены  с  сильным  запахом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57188"/>
            <a:ext cx="8219256" cy="6024140"/>
          </a:xfrm>
        </p:spPr>
        <p:txBody>
          <a:bodyPr>
            <a:normAutofit fontScale="77500" lnSpcReduction="20000"/>
          </a:bodyPr>
          <a:lstStyle/>
          <a:p>
            <a:pPr marL="0" indent="176213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Мы  живем в большом </a:t>
            </a:r>
            <a:r>
              <a:rPr lang="ru-RU" dirty="0" smtClean="0">
                <a:solidFill>
                  <a:schemeClr val="bg1"/>
                </a:solidFill>
              </a:rPr>
              <a:t>мире</a:t>
            </a:r>
            <a:r>
              <a:rPr lang="ru-RU" dirty="0" smtClean="0">
                <a:solidFill>
                  <a:schemeClr val="bg1"/>
                </a:solidFill>
              </a:rPr>
              <a:t>, где  сосредоточена большая часть всей нашей жизни. Очень важно понимать, как видит и воспринимает мир ребенок, на какой орган восприятия он опирается в своих исследованиях. Известно, что для успешного развития ребёнка важна его способность воспринимать и обрабатывать информацию, которая поступает извне, которую сообщает его тело, органы чувств. </a:t>
            </a:r>
          </a:p>
          <a:p>
            <a:pPr marL="0" indent="176213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5700" b="1" dirty="0" smtClean="0">
                <a:solidFill>
                  <a:srgbClr val="0000CC"/>
                </a:solidFill>
              </a:rPr>
              <a:t>Сенсорная </a:t>
            </a:r>
            <a:r>
              <a:rPr lang="ru-RU" sz="5700" b="1" dirty="0" smtClean="0">
                <a:solidFill>
                  <a:srgbClr val="0000CC"/>
                </a:solidFill>
              </a:rPr>
              <a:t>интеграция</a:t>
            </a:r>
          </a:p>
          <a:p>
            <a:pPr marL="0" indent="176213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100" b="1" dirty="0" smtClean="0">
                <a:solidFill>
                  <a:schemeClr val="bg1"/>
                </a:solidFill>
              </a:rPr>
              <a:t>– </a:t>
            </a:r>
            <a:r>
              <a:rPr lang="ru-RU" sz="4100" b="1" dirty="0" smtClean="0">
                <a:solidFill>
                  <a:schemeClr val="bg1"/>
                </a:solidFill>
              </a:rPr>
              <a:t>это  </a:t>
            </a:r>
            <a:r>
              <a:rPr lang="ru-RU" sz="4100" b="1" dirty="0" smtClean="0">
                <a:solidFill>
                  <a:schemeClr val="bg1"/>
                </a:solidFill>
              </a:rPr>
              <a:t>обработка </a:t>
            </a:r>
            <a:r>
              <a:rPr lang="ru-RU" sz="4100" b="1" dirty="0" smtClean="0">
                <a:solidFill>
                  <a:schemeClr val="bg1"/>
                </a:solidFill>
              </a:rPr>
              <a:t>поступающих от органов чувств ощущений, их структурирование и упорядочивание получаемой </a:t>
            </a:r>
            <a:r>
              <a:rPr lang="ru-RU" sz="4100" b="1" dirty="0" smtClean="0">
                <a:solidFill>
                  <a:schemeClr val="bg1"/>
                </a:solidFill>
              </a:rPr>
              <a:t>информации </a:t>
            </a:r>
            <a:r>
              <a:rPr lang="ru-RU" sz="4100" b="1" dirty="0" smtClean="0">
                <a:solidFill>
                  <a:schemeClr val="bg1"/>
                </a:solidFill>
              </a:rPr>
              <a:t>для последующего адекватного </a:t>
            </a:r>
            <a:r>
              <a:rPr lang="ru-RU" sz="4100" b="1" dirty="0" smtClean="0">
                <a:solidFill>
                  <a:schemeClr val="bg1"/>
                </a:solidFill>
              </a:rPr>
              <a:t>ответа.</a:t>
            </a:r>
          </a:p>
          <a:p>
            <a:pPr marL="0" indent="176213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То </a:t>
            </a:r>
            <a:r>
              <a:rPr lang="ru-RU" dirty="0" smtClean="0">
                <a:solidFill>
                  <a:schemeClr val="bg1"/>
                </a:solidFill>
              </a:rPr>
              <a:t>есть, все, что мы получаем от органов чувств, поступает в мозг, обрабатывается там, выдается нам в виде некоторого знания о предмете – что же это такое, какими свойствами оно обладает и насколько опасно для организма или напротив полезно. Чем правильнее работают сенсорные системы, тем больше достаточной информации получает мозг и выдает больше адекватных ответов.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smtClean="0">
                <a:ln>
                  <a:noFill/>
                </a:ln>
                <a:solidFill>
                  <a:srgbClr val="0000CC"/>
                </a:solidFill>
                <a:effectLst/>
              </a:rPr>
              <a:t>Зрительная  система</a:t>
            </a:r>
          </a:p>
        </p:txBody>
      </p:sp>
      <p:sp>
        <p:nvSpPr>
          <p:cNvPr id="26627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chemeClr val="bg1"/>
                </a:solidFill>
              </a:rPr>
              <a:t>Пониженное  восприятие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Затрудняется  в  различении  похожих  между  собой  предметов;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Не  видит  целую  картинку (разрезные  картинки);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Затрудняется  контролировать  глазами  движение  предмета;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Любит  яркий  свет;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bg1"/>
                </a:solidFill>
              </a:rPr>
              <a:t>Любит  наблюдать  за  движениями, которые  повторяются (двигает  рукой  перед  своими  глазами…)</a:t>
            </a:r>
          </a:p>
        </p:txBody>
      </p:sp>
      <p:sp>
        <p:nvSpPr>
          <p:cNvPr id="26628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u="sng" smtClean="0">
                <a:solidFill>
                  <a:srgbClr val="990000"/>
                </a:solidFill>
              </a:rPr>
              <a:t>Повышенное  восприятие</a:t>
            </a:r>
            <a:endParaRPr lang="ru-RU" sz="2000" b="1" smtClean="0">
              <a:solidFill>
                <a:srgbClr val="99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Боится  яркого  света, жмурится, закрывает  глаза;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Любит  темноту;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Моргает, часто  трет  глаза  при  просмотре  ТВ;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Избегает  контакта  глаза  в глаза;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990000"/>
                </a:solidFill>
              </a:rPr>
              <a:t>Отдает  предпочтение  играм  с  мелкими  игрушками, предметами </a:t>
            </a:r>
            <a:r>
              <a:rPr lang="ru-RU" sz="2000" b="1" smtClean="0">
                <a:latin typeface="Arial" charset="0"/>
              </a:rPr>
              <a:t> </a:t>
            </a:r>
            <a:endParaRPr lang="ru-RU" sz="2000" b="1" i="1" u="sng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08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Коррекция, основанная  на  методах  сенсорной  интеграции,  строится  на  создании  оптимальных  условий  для  получения  ребенком  достаточной  сенсорной  стимуляции.</a:t>
            </a:r>
            <a:r>
              <a:rPr lang="uk-UA" sz="2400" dirty="0" smtClean="0"/>
              <a:t> </a:t>
            </a:r>
          </a:p>
          <a:p>
            <a:pPr marL="0" indent="3508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Цель</a:t>
            </a:r>
            <a:r>
              <a:rPr lang="uk-UA" sz="2400" dirty="0" smtClean="0">
                <a:solidFill>
                  <a:schemeClr val="bg1"/>
                </a:solidFill>
              </a:rPr>
              <a:t> сенсорно – </a:t>
            </a:r>
            <a:r>
              <a:rPr lang="ru-RU" sz="2400" dirty="0" smtClean="0">
                <a:solidFill>
                  <a:schemeClr val="bg1"/>
                </a:solidFill>
              </a:rPr>
              <a:t>интеграционной</a:t>
            </a:r>
            <a:r>
              <a:rPr lang="uk-UA" sz="2400" dirty="0" smtClean="0">
                <a:solidFill>
                  <a:schemeClr val="bg1"/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коррекции</a:t>
            </a:r>
            <a:r>
              <a:rPr lang="uk-UA" sz="2400" dirty="0" smtClean="0">
                <a:solidFill>
                  <a:schemeClr val="bg1"/>
                </a:solidFill>
              </a:rPr>
              <a:t> – усилить, </a:t>
            </a:r>
            <a:r>
              <a:rPr lang="ru-RU" sz="2400" dirty="0" smtClean="0">
                <a:solidFill>
                  <a:schemeClr val="bg1"/>
                </a:solidFill>
              </a:rPr>
              <a:t>сбалансировать</a:t>
            </a:r>
            <a:r>
              <a:rPr lang="uk-UA" sz="2400" dirty="0" smtClean="0">
                <a:solidFill>
                  <a:schemeClr val="bg1"/>
                </a:solidFill>
              </a:rPr>
              <a:t> и </a:t>
            </a:r>
            <a:r>
              <a:rPr lang="ru-RU" sz="2400" dirty="0" smtClean="0">
                <a:solidFill>
                  <a:schemeClr val="bg1"/>
                </a:solidFill>
              </a:rPr>
              <a:t>развить обработку сенсорных стимулов центральной нервной системы.</a:t>
            </a:r>
          </a:p>
          <a:p>
            <a:pPr marL="0" indent="35083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Данная  коррекционная  работа  проводится  с  детьми  </a:t>
            </a:r>
            <a:r>
              <a:rPr lang="uk-UA" sz="2400" dirty="0" smtClean="0">
                <a:solidFill>
                  <a:schemeClr val="bg1"/>
                </a:solidFill>
              </a:rPr>
              <a:t>с </a:t>
            </a:r>
            <a:r>
              <a:rPr lang="ru-RU" sz="2400" dirty="0" smtClean="0">
                <a:solidFill>
                  <a:schemeClr val="bg1"/>
                </a:solidFill>
              </a:rPr>
              <a:t>гиперактивностью</a:t>
            </a:r>
            <a:r>
              <a:rPr lang="uk-UA" sz="2400" dirty="0" smtClean="0">
                <a:solidFill>
                  <a:schemeClr val="bg1"/>
                </a:solidFill>
              </a:rPr>
              <a:t>, синдромом </a:t>
            </a:r>
            <a:r>
              <a:rPr lang="ru-RU" sz="2400" dirty="0" smtClean="0">
                <a:solidFill>
                  <a:schemeClr val="bg1"/>
                </a:solidFill>
              </a:rPr>
              <a:t>дефицита внимания,</a:t>
            </a:r>
            <a:r>
              <a:rPr lang="uk-UA" sz="2400" dirty="0" smtClean="0">
                <a:solidFill>
                  <a:schemeClr val="bg1"/>
                </a:solidFill>
              </a:rPr>
              <a:t> ДЦП, </a:t>
            </a:r>
            <a:r>
              <a:rPr lang="ru-RU" sz="2400" dirty="0" smtClean="0">
                <a:solidFill>
                  <a:schemeClr val="bg1"/>
                </a:solidFill>
              </a:rPr>
              <a:t>ранним  детским</a:t>
            </a:r>
            <a:r>
              <a:rPr lang="uk-UA" sz="2400" dirty="0" smtClean="0">
                <a:solidFill>
                  <a:schemeClr val="bg1"/>
                </a:solidFill>
              </a:rPr>
              <a:t> аутизмом</a:t>
            </a:r>
            <a:r>
              <a:rPr lang="ru-RU" sz="2400" dirty="0" smtClean="0">
                <a:solidFill>
                  <a:schemeClr val="bg1"/>
                </a:solidFill>
              </a:rPr>
              <a:t>,</a:t>
            </a:r>
            <a:r>
              <a:rPr lang="uk-UA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задержкой </a:t>
            </a:r>
            <a:r>
              <a:rPr lang="uk-UA" sz="2400" dirty="0" smtClean="0">
                <a:solidFill>
                  <a:schemeClr val="bg1"/>
                </a:solidFill>
              </a:rPr>
              <a:t>психомоторного </a:t>
            </a:r>
            <a:r>
              <a:rPr lang="ru-RU" sz="2400" dirty="0" smtClean="0">
                <a:solidFill>
                  <a:schemeClr val="bg1"/>
                </a:solidFill>
              </a:rPr>
              <a:t>развития, умственной  отсталостью, заболеваниями генетического характера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00CC"/>
                </a:solidFill>
              </a:rPr>
              <a:t>Коррекционная  работа</a:t>
            </a:r>
            <a:endParaRPr lang="ru-RU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857875"/>
          </a:xfrm>
        </p:spPr>
        <p:txBody>
          <a:bodyPr>
            <a:normAutofit fontScale="92500"/>
          </a:bodyPr>
          <a:lstStyle/>
          <a:p>
            <a:pPr marL="0" indent="263525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Большинство таких детей в силу имеющихся нарушений и связанных с ними ограничений активности имеют искаженный сенсорный опыт, который усугубляет имеющиеся нарушения. На специальных занятиях ребенок получает различные сенсорные ощущения – зрительные, слуховые, тактильные, вестибулярные и др. Он учится обрабатывать их, адекватно реагировать на стимуляцию и решать задачи, связанные с деятельностью. Это помогает в формировании образа собственного тела и его возможностей, позволяет продвинуться в освоении окружающего мира и начать активно действовать в нем, в то  время как без учета сенсомоторных потребностей такого ребенка обучение и деятельность для него весьма затруднены и вызывают сильное напряжение и протест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1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786312"/>
          </a:xfrm>
        </p:spPr>
        <p:txBody>
          <a:bodyPr/>
          <a:lstStyle/>
          <a:p>
            <a:pPr marL="0" indent="263525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1.Занятия по </a:t>
            </a:r>
            <a:r>
              <a:rPr lang="ru-RU" sz="2200" dirty="0" smtClean="0">
                <a:solidFill>
                  <a:schemeClr val="bg1"/>
                </a:solidFill>
              </a:rPr>
              <a:t>данной методике отличаются своей непосредственностью</a:t>
            </a:r>
            <a:r>
              <a:rPr lang="uk-UA" sz="2200" dirty="0" smtClean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2.Создаются </a:t>
            </a:r>
            <a:r>
              <a:rPr lang="ru-RU" sz="2200" dirty="0" smtClean="0">
                <a:solidFill>
                  <a:schemeClr val="bg1"/>
                </a:solidFill>
              </a:rPr>
              <a:t>ролевые ситуации</a:t>
            </a:r>
            <a:r>
              <a:rPr lang="uk-UA" sz="2200" dirty="0" smtClean="0">
                <a:solidFill>
                  <a:schemeClr val="bg1"/>
                </a:solidFill>
              </a:rPr>
              <a:t>, в </a:t>
            </a:r>
            <a:r>
              <a:rPr lang="ru-RU" sz="2200" dirty="0" smtClean="0">
                <a:solidFill>
                  <a:schemeClr val="bg1"/>
                </a:solidFill>
              </a:rPr>
              <a:t>которые вовлекаются различные подручные инструменты и приборы</a:t>
            </a:r>
            <a:r>
              <a:rPr lang="uk-UA" sz="2200" dirty="0" smtClean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3.Педагог </a:t>
            </a:r>
            <a:r>
              <a:rPr lang="ru-RU" sz="2200" dirty="0" smtClean="0">
                <a:solidFill>
                  <a:schemeClr val="bg1"/>
                </a:solidFill>
              </a:rPr>
              <a:t>дает</a:t>
            </a:r>
            <a:r>
              <a:rPr lang="uk-UA" sz="2200" dirty="0" smtClean="0">
                <a:solidFill>
                  <a:schemeClr val="bg1"/>
                </a:solidFill>
              </a:rPr>
              <a:t> шанс </a:t>
            </a:r>
            <a:r>
              <a:rPr lang="ru-RU" sz="2200" dirty="0" smtClean="0">
                <a:solidFill>
                  <a:schemeClr val="bg1"/>
                </a:solidFill>
              </a:rPr>
              <a:t>ребенку</a:t>
            </a:r>
            <a:r>
              <a:rPr lang="uk-UA" sz="2200" dirty="0" smtClean="0">
                <a:solidFill>
                  <a:schemeClr val="bg1"/>
                </a:solidFill>
              </a:rPr>
              <a:t> самому </a:t>
            </a:r>
            <a:r>
              <a:rPr lang="ru-RU" sz="2200" dirty="0" smtClean="0">
                <a:solidFill>
                  <a:schemeClr val="bg1"/>
                </a:solidFill>
              </a:rPr>
              <a:t>выбрать игру  из  нескольких  предложенных. Такие занятия способствуют развитию потенциала, который не в полной мере раскрыт у ребенка. Через некоторое время ребенок выбирает другую, уже более сложную игру, которая ставит перед ним новые задачи</a:t>
            </a:r>
            <a:r>
              <a:rPr lang="uk-UA" sz="2200" dirty="0" smtClean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3.Добиваясь </a:t>
            </a:r>
            <a:r>
              <a:rPr lang="ru-RU" sz="2200" dirty="0" smtClean="0">
                <a:solidFill>
                  <a:schemeClr val="bg1"/>
                </a:solidFill>
              </a:rPr>
              <a:t>собственного успеха таким естественным путем, ребенок  постепенно  развивается</a:t>
            </a:r>
            <a:r>
              <a:rPr lang="uk-UA" sz="2200" dirty="0" smtClean="0">
                <a:solidFill>
                  <a:schemeClr val="bg1"/>
                </a:solidFill>
              </a:rPr>
              <a:t>. 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4. Перед  началом  </a:t>
            </a:r>
            <a:r>
              <a:rPr lang="ru-RU" sz="2200" dirty="0" smtClean="0">
                <a:solidFill>
                  <a:schemeClr val="bg1"/>
                </a:solidFill>
              </a:rPr>
              <a:t>коррекционной  работы проводится предварительная оценка развития ребенка. Зная уровень развития, педагог подбирает соответствующие игры</a:t>
            </a:r>
            <a:r>
              <a:rPr lang="uk-UA" sz="2200" dirty="0" smtClean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3352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00CC"/>
                </a:solidFill>
              </a:rPr>
              <a:t>Методические  рекомендации  к  организации  сенсорно – интеграционной  коррекции:</a:t>
            </a:r>
            <a:endParaRPr lang="ru-RU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929313"/>
          </a:xfrm>
        </p:spPr>
        <p:txBody>
          <a:bodyPr/>
          <a:lstStyle/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200" dirty="0">
                <a:solidFill>
                  <a:schemeClr val="bg1"/>
                </a:solidFill>
              </a:rPr>
              <a:t>5. При  проведении  игр  на  активизацию  вестибулярной  системы  важно  помнить,  что  вращение  очень  опасно, ибо  в  отдельных  случаях  возможна  остановка  дыхания, понижение  кровяного  дыхания, потеря  сознания. Поэтому  следует  соблюдать  особую  осторожность  при  длительности  выполнения  таких  упражнений.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200" dirty="0">
                <a:solidFill>
                  <a:schemeClr val="bg1"/>
                </a:solidFill>
              </a:rPr>
              <a:t>6. Осознайте  реальность  проблемы  и  уважайте  реакции  каждого  ребенка  на  разные  ситуации.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200" dirty="0">
                <a:solidFill>
                  <a:schemeClr val="bg1"/>
                </a:solidFill>
              </a:rPr>
              <a:t>7. Помогайте  ребенку  постепенно  приспосабливаться  к  тем  видам  активности, которые  вызывают  у  него  страх.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200" dirty="0">
                <a:solidFill>
                  <a:schemeClr val="bg1"/>
                </a:solidFill>
              </a:rPr>
              <a:t>8.Упражнения</a:t>
            </a:r>
            <a:r>
              <a:rPr lang="uk-UA" sz="2200" dirty="0">
                <a:solidFill>
                  <a:schemeClr val="bg1"/>
                </a:solidFill>
              </a:rPr>
              <a:t> по </a:t>
            </a:r>
            <a:r>
              <a:rPr lang="ru-RU" sz="2200" dirty="0">
                <a:solidFill>
                  <a:schemeClr val="bg1"/>
                </a:solidFill>
              </a:rPr>
              <a:t>сенсорной</a:t>
            </a:r>
            <a:r>
              <a:rPr lang="uk-UA" sz="2200" dirty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стимуляции</a:t>
            </a:r>
            <a:r>
              <a:rPr lang="uk-UA" sz="2200" dirty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нужно</a:t>
            </a:r>
            <a:r>
              <a:rPr lang="uk-UA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делать</a:t>
            </a:r>
            <a:r>
              <a:rPr lang="uk-UA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систематически</a:t>
            </a:r>
            <a:r>
              <a:rPr lang="uk-UA" sz="2200" dirty="0">
                <a:solidFill>
                  <a:schemeClr val="bg1"/>
                </a:solidFill>
              </a:rPr>
              <a:t>, </a:t>
            </a:r>
            <a:r>
              <a:rPr lang="ru-RU" sz="2200" dirty="0">
                <a:solidFill>
                  <a:schemeClr val="bg1"/>
                </a:solidFill>
              </a:rPr>
              <a:t>только</a:t>
            </a:r>
            <a:r>
              <a:rPr lang="uk-UA" sz="2200" dirty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тогда будут видны результаты</a:t>
            </a:r>
            <a:r>
              <a:rPr lang="uk-UA" sz="2200" dirty="0">
                <a:solidFill>
                  <a:schemeClr val="bg1"/>
                </a:solidFill>
              </a:rPr>
              <a:t>. 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uk-UA" sz="2200" dirty="0">
                <a:solidFill>
                  <a:schemeClr val="bg1"/>
                </a:solidFill>
              </a:rPr>
              <a:t>9.Этот </a:t>
            </a:r>
            <a:r>
              <a:rPr lang="ru-RU" sz="2200" dirty="0">
                <a:solidFill>
                  <a:schemeClr val="bg1"/>
                </a:solidFill>
              </a:rPr>
              <a:t>процесс не обязательно организовывать как специализированные занятия, а можно ловить каждую минутку в свободной игре или жизни ребенка</a:t>
            </a:r>
            <a:r>
              <a:rPr lang="uk-UA" sz="2200" dirty="0">
                <a:solidFill>
                  <a:schemeClr val="bg1"/>
                </a:solidFill>
              </a:rPr>
              <a:t>. </a:t>
            </a:r>
            <a:endParaRPr lang="ru-RU" sz="2200" dirty="0">
              <a:solidFill>
                <a:schemeClr val="bg1"/>
              </a:solidFill>
            </a:endParaRP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200" dirty="0">
                <a:solidFill>
                  <a:schemeClr val="bg1"/>
                </a:solidFill>
              </a:rPr>
              <a:t>10.Важным аспектом терапии является мотивация ребенка</a:t>
            </a:r>
            <a:r>
              <a:rPr lang="uk-UA" sz="2200" dirty="0">
                <a:solidFill>
                  <a:schemeClr val="bg1"/>
                </a:solidFill>
              </a:rPr>
              <a:t>.</a:t>
            </a:r>
            <a:endParaRPr lang="ru-RU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1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786438"/>
          </a:xfrm>
        </p:spPr>
        <p:txBody>
          <a:bodyPr/>
          <a:lstStyle/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11. Коррекция  наиболее  эффективна, если  ребенок   стремится  к  ощущениям  и  делает  что – либо, чтобы  их  получить, а  педагог  ненавязчиво  меняет  обстановку.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12. Коррекция  должна  быть  основана  на  игре, выбор  видов  активности  - соответствовать  интересам  и  предпочтениям  ребенка.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13. Следует  помнить, что  избыток  ощущений  вредит  нервной  системе.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14. Многие  дети  с  нарушениями  сенсорной  интеграции  страдают  из-за  низкой  самооценки, поэтому  необходимо  поощрять  любым  малейшие  успехи  детей.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15. Для  улучшения  конечного  результата  необходимо  начинать  коррекцию  с  тех  сенсорных  каналов, которые  достаточно  развиты  для  работы  с  новыми  стимулами.</a:t>
            </a:r>
          </a:p>
          <a:p>
            <a:pPr marL="0" indent="263525" algn="just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16. В  процессе  занятия  необходимо  создавать  паузы  для  того, чтобы  мозг  успел  обработать  влияние  раздражителей  и  сформировал  адаптивный  ответ.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1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67312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- </a:t>
            </a:r>
            <a:r>
              <a:rPr lang="ru-RU" sz="2400" dirty="0" smtClean="0">
                <a:solidFill>
                  <a:schemeClr val="bg1"/>
                </a:solidFill>
              </a:rPr>
              <a:t>является  </a:t>
            </a:r>
            <a:r>
              <a:rPr lang="ru-RU" sz="2400" dirty="0" smtClean="0">
                <a:solidFill>
                  <a:schemeClr val="bg1"/>
                </a:solidFill>
              </a:rPr>
              <a:t>бессознательным  процессом, происходящим  в  головном  </a:t>
            </a:r>
            <a:r>
              <a:rPr lang="ru-RU" sz="2400" dirty="0" smtClean="0">
                <a:solidFill>
                  <a:schemeClr val="bg1"/>
                </a:solidFill>
              </a:rPr>
              <a:t>мозге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- </a:t>
            </a:r>
            <a:r>
              <a:rPr lang="ru-RU" sz="2400" dirty="0" smtClean="0">
                <a:solidFill>
                  <a:schemeClr val="bg1"/>
                </a:solidFill>
              </a:rPr>
              <a:t>организует  информацию, полученную  с  помощью  органов  чувств (вкус, вид, звуки, запах, прикосновение, движение, воздействие  силы  тяжести  и  положение  в  пространстве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-наделяет  значением  испытываемые  нами  ощущения, фильтруя  информацию  и  отбирая  то, на  чем  следует  сконцентрироваться (например, слушать  взрослого  и  не  обращать  внимания  на  уличный шум);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-позволяет  нам  осмысленно  действовать  и  реагировать  на ситуацию, в которой мы находимся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(адаптивный ответ);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0" indent="263525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- формирует  базу  для  теоретического  обучения  и  социального  поведения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b="1" dirty="0" smtClean="0">
                <a:solidFill>
                  <a:srgbClr val="0000CC"/>
                </a:solidFill>
              </a:rPr>
              <a:t>Сенсорная интеграция</a:t>
            </a:r>
            <a:endParaRPr lang="ru-RU" sz="4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Текст 2"/>
          <p:cNvSpPr>
            <a:spLocks noGrp="1"/>
          </p:cNvSpPr>
          <p:nvPr>
            <p:ph type="body" idx="2"/>
          </p:nvPr>
        </p:nvSpPr>
        <p:spPr>
          <a:xfrm>
            <a:off x="214313" y="285750"/>
            <a:ext cx="8551862" cy="62865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Сенсорная  </a:t>
            </a:r>
            <a:r>
              <a:rPr lang="ru-RU" sz="2800" b="1" dirty="0" smtClean="0">
                <a:solidFill>
                  <a:schemeClr val="bg1"/>
                </a:solidFill>
              </a:rPr>
              <a:t>интеграция  начинается  </a:t>
            </a:r>
            <a:r>
              <a:rPr lang="ru-RU" sz="2800" b="1" dirty="0" smtClean="0">
                <a:solidFill>
                  <a:schemeClr val="bg1"/>
                </a:solidFill>
              </a:rPr>
              <a:t>в  </a:t>
            </a:r>
            <a:r>
              <a:rPr lang="ru-RU" sz="2800" b="1" dirty="0" smtClean="0">
                <a:solidFill>
                  <a:schemeClr val="bg1"/>
                </a:solidFill>
              </a:rPr>
              <a:t>утробе  матери,  когда  </a:t>
            </a:r>
            <a:r>
              <a:rPr lang="ru-RU" sz="2800" b="1" dirty="0" smtClean="0">
                <a:solidFill>
                  <a:schemeClr val="bg1"/>
                </a:solidFill>
              </a:rPr>
              <a:t>мозг плода  ощущает  </a:t>
            </a:r>
            <a:r>
              <a:rPr lang="ru-RU" sz="2800" b="1" dirty="0" smtClean="0">
                <a:solidFill>
                  <a:schemeClr val="bg1"/>
                </a:solidFill>
              </a:rPr>
              <a:t>движения  </a:t>
            </a:r>
            <a:r>
              <a:rPr lang="ru-RU" sz="2800" b="1" dirty="0" smtClean="0">
                <a:solidFill>
                  <a:schemeClr val="bg1"/>
                </a:solidFill>
              </a:rPr>
              <a:t>материнского  тела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pPr marL="3671888" algn="just" eaLnBrk="1" hangingPunct="1">
              <a:lnSpc>
                <a:spcPct val="10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				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marL="3671888" algn="just" eaLnBrk="1" hangingPunct="1">
              <a:lnSpc>
                <a:spcPct val="100000"/>
              </a:lnSpc>
            </a:pPr>
            <a:endParaRPr lang="ru-RU" sz="2000" b="1" i="1" u="sng" dirty="0">
              <a:solidFill>
                <a:schemeClr val="bg1"/>
              </a:solidFill>
            </a:endParaRPr>
          </a:p>
          <a:p>
            <a:pPr marL="3671888" algn="just" eaLnBrk="1" hangingPunct="1">
              <a:lnSpc>
                <a:spcPct val="100000"/>
              </a:lnSpc>
            </a:pPr>
            <a:r>
              <a:rPr lang="ru-RU" sz="2400" b="1" i="1" u="sng" dirty="0" smtClean="0">
                <a:solidFill>
                  <a:schemeClr val="bg1"/>
                </a:solidFill>
              </a:rPr>
              <a:t>6–7 </a:t>
            </a:r>
            <a:r>
              <a:rPr lang="ru-RU" sz="2400" b="1" i="1" u="sng" dirty="0" smtClean="0">
                <a:solidFill>
                  <a:schemeClr val="bg1"/>
                </a:solidFill>
              </a:rPr>
              <a:t>недель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У маленького </a:t>
            </a:r>
            <a:r>
              <a:rPr lang="ru-RU" sz="2000" dirty="0" smtClean="0">
                <a:solidFill>
                  <a:schemeClr val="bg1"/>
                </a:solidFill>
              </a:rPr>
              <a:t>человечка есть </a:t>
            </a:r>
            <a:r>
              <a:rPr lang="ru-RU" sz="2000" dirty="0" smtClean="0">
                <a:solidFill>
                  <a:schemeClr val="bg1"/>
                </a:solidFill>
              </a:rPr>
              <a:t>первый орган чувств – </a:t>
            </a:r>
            <a:r>
              <a:rPr lang="ru-RU" sz="2000" dirty="0" smtClean="0">
                <a:solidFill>
                  <a:schemeClr val="bg1"/>
                </a:solidFill>
              </a:rPr>
              <a:t>вестибулярный </a:t>
            </a:r>
            <a:r>
              <a:rPr lang="ru-RU" sz="2000" dirty="0" smtClean="0">
                <a:solidFill>
                  <a:schemeClr val="bg1"/>
                </a:solidFill>
              </a:rPr>
              <a:t>аппарат. Он </a:t>
            </a:r>
            <a:r>
              <a:rPr lang="ru-RU" sz="2000" dirty="0" smtClean="0">
                <a:solidFill>
                  <a:schemeClr val="bg1"/>
                </a:solidFill>
              </a:rPr>
              <a:t>помогает даже в  безопорном пространстве поддерживает  </a:t>
            </a:r>
            <a:r>
              <a:rPr lang="ru-RU" sz="2000" dirty="0" smtClean="0">
                <a:solidFill>
                  <a:schemeClr val="bg1"/>
                </a:solidFill>
              </a:rPr>
              <a:t>равновесие  тела. 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844824"/>
            <a:ext cx="3478213" cy="4000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928670"/>
          <a:ext cx="8229600" cy="509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bg1"/>
                </a:solidFill>
              </a:rPr>
              <a:t>Процесс  сенсорной  интеграции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6672354"/>
              </p:ext>
            </p:extLst>
          </p:nvPr>
        </p:nvGraphicFramePr>
        <p:xfrm>
          <a:off x="642910" y="928670"/>
          <a:ext cx="8229600" cy="523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bg1"/>
                </a:solidFill>
              </a:rPr>
              <a:t>Первый  уровень  интеграции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1"/>
          </p:nvPr>
        </p:nvSpPr>
        <p:spPr>
          <a:xfrm>
            <a:off x="251520" y="1524000"/>
            <a:ext cx="8640960" cy="4572000"/>
          </a:xfrm>
        </p:spPr>
        <p:txBody>
          <a:bodyPr/>
          <a:lstStyle/>
          <a:p>
            <a:pPr marL="0" indent="263525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1. Тормозит развитие  постуральных  реакций, таких  как  переворот  со  спины  на  живот, перемещение  </a:t>
            </a:r>
            <a:r>
              <a:rPr lang="ru-RU" sz="2800" dirty="0" smtClean="0">
                <a:solidFill>
                  <a:schemeClr val="bg1"/>
                </a:solidFill>
              </a:rPr>
              <a:t>в  </a:t>
            </a:r>
            <a:r>
              <a:rPr lang="ru-RU" sz="2800" dirty="0" smtClean="0">
                <a:solidFill>
                  <a:schemeClr val="bg1"/>
                </a:solidFill>
              </a:rPr>
              <a:t>положении  стоя  на  четвереньках.</a:t>
            </a:r>
          </a:p>
          <a:p>
            <a:pPr marL="0" indent="263525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2. Движения  ребенка  будут  скованными  и  неловкими.</a:t>
            </a:r>
          </a:p>
          <a:p>
            <a:pPr marL="0" indent="263525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3. Равновесие  будет  нестабильным, мышечный тонус - низким.</a:t>
            </a:r>
          </a:p>
          <a:p>
            <a:pPr marL="0" indent="263525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4. Ребенок  не  может  определить  свое  </a:t>
            </a:r>
            <a:r>
              <a:rPr lang="ru-RU" sz="2800" dirty="0" smtClean="0">
                <a:solidFill>
                  <a:schemeClr val="bg1"/>
                </a:solidFill>
              </a:rPr>
              <a:t>местоположение  </a:t>
            </a:r>
            <a:r>
              <a:rPr lang="ru-RU" sz="2800" dirty="0" smtClean="0">
                <a:solidFill>
                  <a:schemeClr val="bg1"/>
                </a:solidFill>
              </a:rPr>
              <a:t>в  пространстве  и  понять, как  он  движется.</a:t>
            </a:r>
          </a:p>
          <a:p>
            <a:pPr marL="0" indent="263525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5. Отсутствие  гравитационной  безопасности.</a:t>
            </a:r>
          </a:p>
          <a:p>
            <a:pPr eaLnBrk="1" hangingPunct="1">
              <a:lnSpc>
                <a:spcPct val="90000"/>
              </a:lnSpc>
            </a:pP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1219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smtClean="0">
                <a:solidFill>
                  <a:srgbClr val="0000CC"/>
                </a:solidFill>
              </a:rPr>
              <a:t>Нарушение  интеграции  вестибулярной  и  </a:t>
            </a:r>
            <a:r>
              <a:rPr lang="ru-RU" sz="3200" b="1" err="1" smtClean="0">
                <a:solidFill>
                  <a:srgbClr val="0000CC"/>
                </a:solidFill>
              </a:rPr>
              <a:t>проприоцептивной</a:t>
            </a:r>
            <a:r>
              <a:rPr lang="ru-RU" sz="3200" b="1" smtClean="0">
                <a:solidFill>
                  <a:srgbClr val="0000CC"/>
                </a:solidFill>
              </a:rPr>
              <a:t>  систем</a:t>
            </a:r>
            <a:endParaRPr lang="ru-RU" sz="32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57188"/>
          <a:ext cx="8229600" cy="5738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-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rgbClr val="0000CC"/>
                </a:solidFill>
              </a:rPr>
              <a:t>Нарушение  сенсорной  интеграции</a:t>
            </a:r>
            <a:endParaRPr lang="ru-RU" sz="4400">
              <a:solidFill>
                <a:srgbClr val="0000CC"/>
              </a:solidFill>
            </a:endParaRP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571500" y="1571625"/>
            <a:ext cx="80724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Нарушение </a:t>
            </a:r>
            <a:r>
              <a:rPr lang="ru-RU" sz="2400" dirty="0">
                <a:solidFill>
                  <a:schemeClr val="bg1"/>
                </a:solidFill>
                <a:latin typeface="Constantia" pitchFamily="18" charset="0"/>
              </a:rPr>
              <a:t>сенсорной интеграции может проявиться довольно рано. Если ребенок позднее  сверстников перевернулся, сел, пополз, взял игрушку и т.п. – это может говорить о нарушении сенсорных процессов. Если этот процесс нарушен, малышу будет трудно, например, ориентироваться в пространстве, самостоятельно одеваться, спускаться по лестнице, концентрировать внимание. Задержка речевого развития – это тоже проблема сенсорной интеграции. И даже плохое запоминание стихов – все из той же области – нарушение  сенсорной  интеграции. 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</TotalTime>
  <Words>1723</Words>
  <Application>Microsoft Office PowerPoint</Application>
  <PresentationFormat>Экран (4:3)</PresentationFormat>
  <Paragraphs>163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Сенсорная  интеграция</vt:lpstr>
      <vt:lpstr>Презентация PowerPoint</vt:lpstr>
      <vt:lpstr>Сенсорная интеграция</vt:lpstr>
      <vt:lpstr>Презентация PowerPoint</vt:lpstr>
      <vt:lpstr>Процесс  сенсорной  интеграции</vt:lpstr>
      <vt:lpstr>Первый  уровень  интеграции</vt:lpstr>
      <vt:lpstr>Нарушение  интеграции  вестибулярной  и  проприоцептивной  систем</vt:lpstr>
      <vt:lpstr>Презентация PowerPoint</vt:lpstr>
      <vt:lpstr>Нарушение  сенсорной  интеграции</vt:lpstr>
      <vt:lpstr>Презентация PowerPoint</vt:lpstr>
      <vt:lpstr>Диагностика  нарушений  сенсорной  интеграции</vt:lpstr>
      <vt:lpstr>При  проведении  диагностики  нарушений  сенсорной  интеграции  необходимо  помнить:</vt:lpstr>
      <vt:lpstr>Признаки  нарушений  сенсорной  интеграции</vt:lpstr>
      <vt:lpstr>Тактильная  система</vt:lpstr>
      <vt:lpstr>Вестибулярная  система</vt:lpstr>
      <vt:lpstr>Проприоцептивная  система</vt:lpstr>
      <vt:lpstr>Слуховая  система</vt:lpstr>
      <vt:lpstr>Вкусовая  система</vt:lpstr>
      <vt:lpstr>Нюхательная  система</vt:lpstr>
      <vt:lpstr>Зрительная  система</vt:lpstr>
      <vt:lpstr>Коррекционная  работа</vt:lpstr>
      <vt:lpstr>Презентация PowerPoint</vt:lpstr>
      <vt:lpstr>Методические  рекомендации  к  организации  сенсорно – интеграционной  коррекции: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70</cp:revision>
  <dcterms:created xsi:type="dcterms:W3CDTF">2011-12-04T11:27:39Z</dcterms:created>
  <dcterms:modified xsi:type="dcterms:W3CDTF">2019-04-25T07:50:00Z</dcterms:modified>
</cp:coreProperties>
</file>