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60" r:id="rId4"/>
    <p:sldId id="258" r:id="rId5"/>
    <p:sldId id="256" r:id="rId6"/>
    <p:sldId id="259" r:id="rId7"/>
    <p:sldId id="264" r:id="rId8"/>
    <p:sldId id="261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715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36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65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1321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339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68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765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918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52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98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37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4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930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016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78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26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01ACC53-CD06-4D3D-9FBC-CD65C6CCAF13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C747E-ED29-4C6E-9ABC-3142EEBDD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2834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№ 1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2415654"/>
            <a:ext cx="8825659" cy="3604146"/>
          </a:xfrm>
        </p:spPr>
        <p:txBody>
          <a:bodyPr>
            <a:noAutofit/>
          </a:bodyPr>
          <a:lstStyle/>
          <a:p>
            <a:r>
              <a:rPr lang="ru-RU" sz="7200" dirty="0" smtClean="0"/>
              <a:t>Расположение шахматной доски и ее структура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769260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16" y="454319"/>
            <a:ext cx="11618140" cy="5673525"/>
          </a:xfrm>
        </p:spPr>
      </p:pic>
    </p:spTree>
    <p:extLst>
      <p:ext uri="{BB962C8B-B14F-4D97-AF65-F5344CB8AC3E}">
        <p14:creationId xmlns:p14="http://schemas.microsoft.com/office/powerpoint/2010/main" val="415476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9"/>
          <a:stretch/>
        </p:blipFill>
        <p:spPr>
          <a:xfrm>
            <a:off x="2743199" y="164858"/>
            <a:ext cx="6550926" cy="6504868"/>
          </a:xfrm>
        </p:spPr>
      </p:pic>
    </p:spTree>
    <p:extLst>
      <p:ext uri="{BB962C8B-B14F-4D97-AF65-F5344CB8AC3E}">
        <p14:creationId xmlns:p14="http://schemas.microsoft.com/office/powerpoint/2010/main" val="2864478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632" y="414812"/>
            <a:ext cx="5962651" cy="6051953"/>
          </a:xfrm>
        </p:spPr>
      </p:pic>
    </p:spTree>
    <p:extLst>
      <p:ext uri="{BB962C8B-B14F-4D97-AF65-F5344CB8AC3E}">
        <p14:creationId xmlns:p14="http://schemas.microsoft.com/office/powerpoint/2010/main" val="393116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0"/>
          <a:stretch/>
        </p:blipFill>
        <p:spPr>
          <a:xfrm>
            <a:off x="2729552" y="249072"/>
            <a:ext cx="6318913" cy="630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4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0"/>
          <a:stretch/>
        </p:blipFill>
        <p:spPr>
          <a:xfrm>
            <a:off x="4940487" y="218364"/>
            <a:ext cx="6469039" cy="6439900"/>
          </a:xfrm>
        </p:spPr>
      </p:pic>
      <p:pic>
        <p:nvPicPr>
          <p:cNvPr id="1026" name="Picture 2" descr="http://www.greenmama.ru/dn_images/01/75/93/32/1246450305lad0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37" y="864369"/>
            <a:ext cx="4607162" cy="471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7458" y="4569033"/>
            <a:ext cx="1576606" cy="161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1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8"/>
          <a:stretch/>
        </p:blipFill>
        <p:spPr>
          <a:xfrm>
            <a:off x="5336275" y="104328"/>
            <a:ext cx="6509982" cy="6515172"/>
          </a:xfrm>
          <a:prstGeom prst="rect">
            <a:avLst/>
          </a:prstGeom>
        </p:spPr>
      </p:pic>
      <p:pic>
        <p:nvPicPr>
          <p:cNvPr id="5" name="Picture 2" descr="http://www.greenmama.ru/dn_images/01/75/93/32/1246450305lad0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83" y="1006333"/>
            <a:ext cx="4607162" cy="471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greenmama.ru/dn_images/01/75/93/32/1246450305lad0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565" y="4926843"/>
            <a:ext cx="1275000" cy="130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733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5"/>
          <a:stretch/>
        </p:blipFill>
        <p:spPr>
          <a:xfrm>
            <a:off x="5349922" y="158708"/>
            <a:ext cx="6471882" cy="6509388"/>
          </a:xfrm>
        </p:spPr>
      </p:pic>
      <p:pic>
        <p:nvPicPr>
          <p:cNvPr id="3074" name="Picture 2" descr="https://media1.fdncms.com/chicago/imager/who-says-theres-no-such-thing-as-catholic-humor/u/slideshow/1158932/1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784" y="588333"/>
            <a:ext cx="603462" cy="6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media1.fdncms.com/chicago/imager/who-says-theres-no-such-thing-as-catholic-humor/u/slideshow/1158932/1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452" y="588333"/>
            <a:ext cx="603462" cy="6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edia1.fdncms.com/chicago/imager/who-says-theres-no-such-thing-as-catholic-humor/u/slideshow/1158932/11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4" r="22883"/>
          <a:stretch/>
        </p:blipFill>
        <p:spPr bwMode="auto">
          <a:xfrm>
            <a:off x="1695106" y="1625392"/>
            <a:ext cx="1907904" cy="357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2289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olesie-igrushki.ru/upload/iblock/a0b/a0b97aec7ec16725813e6ff29e59ad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2613" r="1743" b="267"/>
          <a:stretch/>
        </p:blipFill>
        <p:spPr bwMode="auto">
          <a:xfrm>
            <a:off x="2442949" y="586854"/>
            <a:ext cx="7356144" cy="608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624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89</TotalTime>
  <Words>9</Words>
  <Application>Microsoft Office PowerPoint</Application>
  <PresentationFormat>Широкоэкранный</PresentationFormat>
  <Paragraphs>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Ион</vt:lpstr>
      <vt:lpstr>Урок №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Попова</dc:creator>
  <cp:lastModifiedBy>Елена Попова</cp:lastModifiedBy>
  <cp:revision>8</cp:revision>
  <dcterms:created xsi:type="dcterms:W3CDTF">2019-04-21T06:18:47Z</dcterms:created>
  <dcterms:modified xsi:type="dcterms:W3CDTF">2019-04-21T07:48:21Z</dcterms:modified>
</cp:coreProperties>
</file>